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9144000"/>
  <p:notesSz cx="6858000" cy="9144000"/>
  <p:embeddedFontLst>
    <p:embeddedFont>
      <p:font typeface="Tahoma"/>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font" Target="fonts/Tahoma-bold.fntdata"/><Relationship Id="rId12" Type="http://schemas.openxmlformats.org/officeDocument/2006/relationships/slide" Target="slides/slide6.xml"/><Relationship Id="rId23" Type="http://schemas.openxmlformats.org/officeDocument/2006/relationships/font" Target="fonts/Tahoma-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p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62" name="Google Shape;16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3" name="Google Shape;163;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p1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25" name="Google Shape;22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6" name="Google Shape;226;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SzPts val="1800"/>
              <a:buFont typeface="Arial"/>
              <a:buNone/>
            </a:pPr>
            <a:r>
              <a:rPr b="0" i="0" lang="en-US" sz="1800" u="none" cap="none" strike="noStrike"/>
              <a:t>MANY will be reviewing these so make sure it is complete and thoughtful</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p1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32" name="Google Shape;23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3" name="Google Shape;233;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p1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39" name="Google Shape;23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0" name="Google Shape;240;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0000"/>
              </a:buClr>
              <a:buSzPts val="1800"/>
              <a:buFont typeface="Arial"/>
              <a:buNone/>
            </a:pPr>
            <a:r>
              <a:rPr lang="en-US"/>
              <a:t>Beneficence: the duty to promote good and act in the best interest of the patient  we have a moral obligation to benefit others the patients welfare is of utmost importance</a:t>
            </a:r>
            <a:endParaRPr/>
          </a:p>
          <a:p>
            <a:pPr indent="0" lvl="0" marL="0" rtl="0" algn="l">
              <a:spcBef>
                <a:spcPts val="0"/>
              </a:spcBef>
              <a:spcAft>
                <a:spcPts val="0"/>
              </a:spcAft>
              <a:buClr>
                <a:srgbClr val="000000"/>
              </a:buClr>
              <a:buSzPts val="1800"/>
              <a:buFont typeface="Arial"/>
              <a:buNone/>
            </a:pPr>
            <a:r>
              <a:rPr lang="en-US"/>
              <a:t>Nonmalificence: obligation to do no harm to a patient  the benefits must outweigh the risks of any treatment or decision (I.e. drug seekers dismiss outweighs the risk of overmedicating)</a:t>
            </a:r>
            <a:endParaRPr/>
          </a:p>
          <a:p>
            <a:pPr indent="0" lvl="0" marL="0" rtl="0" algn="l">
              <a:spcBef>
                <a:spcPts val="0"/>
              </a:spcBef>
              <a:spcAft>
                <a:spcPts val="0"/>
              </a:spcAft>
              <a:buClr>
                <a:srgbClr val="000000"/>
              </a:buClr>
              <a:buSzPts val="1800"/>
              <a:buFont typeface="Arial"/>
              <a:buNone/>
            </a:pPr>
            <a:r>
              <a:rPr lang="en-US"/>
              <a:t>Veracity: truth telling not lying honesty  Violation of veracity: lying or providing erroneous information; or by omitting or withholding information or hiding it medical terminology </a:t>
            </a:r>
            <a:endParaRPr/>
          </a:p>
          <a:p>
            <a:pPr indent="0" lvl="0" marL="0" marR="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Google Shape;245;p1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46" name="Google Shape;24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7" name="Google Shape;247;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SzPts val="1800"/>
              <a:buFont typeface="Arial"/>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p1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53" name="Google Shape;253;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4" name="Google Shape;254;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Google Shape;259;p1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60" name="Google Shape;26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1" name="Google Shape;261;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SzPts val="1800"/>
              <a:buFont typeface="Arial"/>
              <a:buNone/>
            </a:pPr>
            <a:r>
              <a:rPr b="0" i="0" lang="en-US" sz="1800" u="none" cap="none" strike="noStrike"/>
              <a:t>Discuss with legal team of facility you work with</a:t>
            </a:r>
            <a:endParaRPr b="0" i="0" sz="1800" u="none" cap="none" strike="noStrike"/>
          </a:p>
          <a:p>
            <a:pPr indent="0" lvl="0" marL="0" rtl="0" algn="l">
              <a:spcBef>
                <a:spcPts val="0"/>
              </a:spcBef>
              <a:spcAft>
                <a:spcPts val="0"/>
              </a:spcAft>
              <a:buSzPts val="1800"/>
              <a:buFont typeface="Arial"/>
              <a:buNone/>
            </a:pPr>
            <a:r>
              <a:rPr lang="en-US"/>
              <a:t>Duty – patient provider relationship was present</a:t>
            </a:r>
            <a:endParaRPr/>
          </a:p>
          <a:p>
            <a:pPr indent="0" lvl="0" marL="0" rtl="0" algn="l">
              <a:spcBef>
                <a:spcPts val="0"/>
              </a:spcBef>
              <a:spcAft>
                <a:spcPts val="0"/>
              </a:spcAft>
              <a:buSzPts val="1800"/>
              <a:buFont typeface="Arial"/>
              <a:buNone/>
            </a:pPr>
            <a:r>
              <a:rPr lang="en-US"/>
              <a:t>Breach of duty: the provider did not carry out his obligation to provide care- 30 day notice</a:t>
            </a:r>
            <a:endParaRPr/>
          </a:p>
          <a:p>
            <a:pPr indent="0" lvl="0" marL="0" rtl="0" algn="l">
              <a:spcBef>
                <a:spcPts val="0"/>
              </a:spcBef>
              <a:spcAft>
                <a:spcPts val="0"/>
              </a:spcAft>
              <a:buSzPts val="1800"/>
              <a:buFont typeface="Arial"/>
              <a:buNone/>
            </a:pPr>
            <a:r>
              <a:rPr lang="en-US"/>
              <a:t>Damage: injury occurred as a result of not providing care</a:t>
            </a:r>
            <a:endParaRPr/>
          </a:p>
          <a:p>
            <a:pPr indent="0" lvl="0" marL="0" marR="0" rtl="0" algn="l">
              <a:spcBef>
                <a:spcPts val="0"/>
              </a:spcBef>
              <a:spcAft>
                <a:spcPts val="0"/>
              </a:spcAft>
              <a:buSzPts val="1800"/>
              <a:buFont typeface="Arial"/>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5" name="Shape 265"/>
        <p:cNvGrpSpPr/>
        <p:nvPr/>
      </p:nvGrpSpPr>
      <p:grpSpPr>
        <a:xfrm>
          <a:off x="0" y="0"/>
          <a:ext cx="0" cy="0"/>
          <a:chOff x="0" y="0"/>
          <a:chExt cx="0" cy="0"/>
        </a:xfrm>
      </p:grpSpPr>
      <p:sp>
        <p:nvSpPr>
          <p:cNvPr id="266" name="Google Shape;266;p1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67" name="Google Shape;26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8" name="Google Shape;268;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SzPts val="1800"/>
              <a:buFont typeface="Arial"/>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69" name="Google Shape;16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0" name="Google Shape;17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SzPts val="1800"/>
              <a:buFont typeface="Arial"/>
              <a:buNone/>
            </a:pPr>
            <a:r>
              <a:rPr b="0" i="0" lang="en-US" sz="1800" u="none" cap="none" strike="noStrike"/>
              <a:t>The mean time for practitioners to interrupt the patient during an interview was 18 seconds.  The first complaint may not be what the patients main concern is.</a:t>
            </a:r>
            <a:endParaRPr/>
          </a:p>
          <a:p>
            <a:pPr indent="0" lvl="0" marL="0" marR="0" rtl="0" algn="l">
              <a:spcBef>
                <a:spcPts val="0"/>
              </a:spcBef>
              <a:spcAft>
                <a:spcPts val="0"/>
              </a:spcAft>
              <a:buSzPts val="1800"/>
              <a:buFont typeface="Arial"/>
              <a:buNone/>
            </a:pPr>
            <a:r>
              <a:rPr b="0" i="0" lang="en-US" sz="1800" u="none" cap="none" strike="noStrike"/>
              <a:t>Open ended questions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76" name="Google Shape;17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7" name="Google Shape;177;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114300" lvl="0" marL="228600" marR="0" rtl="0" algn="l">
              <a:spcBef>
                <a:spcPts val="0"/>
              </a:spcBef>
              <a:spcAft>
                <a:spcPts val="0"/>
              </a:spcAft>
              <a:buSzPts val="1800"/>
              <a:buFont typeface="Arial"/>
              <a:buChar char="•"/>
            </a:pPr>
            <a:r>
              <a:rPr b="0" i="0" lang="en-US" sz="1800" u="none" cap="none" strike="noStrike"/>
              <a:t>Time  let the patient know the time limitations so that adjustment to concerns can be prioritized</a:t>
            </a:r>
            <a:endParaRPr/>
          </a:p>
          <a:p>
            <a:pPr indent="-114300" lvl="0" marL="228600" marR="0" rtl="0" algn="l">
              <a:spcBef>
                <a:spcPts val="0"/>
              </a:spcBef>
              <a:spcAft>
                <a:spcPts val="0"/>
              </a:spcAft>
              <a:buSzPts val="1800"/>
              <a:buFont typeface="Arial"/>
              <a:buChar char="•"/>
            </a:pPr>
            <a:r>
              <a:rPr b="0" i="0" lang="en-US" sz="1800" u="none" cap="none" strike="noStrike"/>
              <a:t> patients have ideas let them discuss these and provide information to help educate, and sometimes they do know and are correct</a:t>
            </a:r>
            <a:endParaRPr/>
          </a:p>
          <a:p>
            <a:pPr indent="-114300" lvl="0" marL="228600" marR="0" rtl="0" algn="l">
              <a:spcBef>
                <a:spcPts val="0"/>
              </a:spcBef>
              <a:spcAft>
                <a:spcPts val="0"/>
              </a:spcAft>
              <a:buSzPts val="1800"/>
              <a:buFont typeface="Arial"/>
              <a:buChar char="•"/>
            </a:pPr>
            <a:r>
              <a:rPr b="0" i="0" lang="en-US" sz="1800" u="none" cap="none" strike="noStrike"/>
              <a:t>How do we show empathy looking at pt, facing patient, sitting, touching  eye contact asking follow-up questions or clarifying questions </a:t>
            </a:r>
            <a:endParaRPr/>
          </a:p>
          <a:p>
            <a:pPr indent="-114300" lvl="0" marL="228600" marR="0" rtl="0" algn="l">
              <a:spcBef>
                <a:spcPts val="0"/>
              </a:spcBef>
              <a:spcAft>
                <a:spcPts val="0"/>
              </a:spcAft>
              <a:buSzPts val="1800"/>
              <a:buFont typeface="Arial"/>
              <a:buChar char="•"/>
            </a:pPr>
            <a:r>
              <a:rPr b="0" i="0" lang="en-US" sz="1800" u="none" cap="none" strike="noStrike"/>
              <a:t>Complete the visit: let them know the visit is over and when you will see them next and plan, don't have MA or nurse do it or leave them hanging without knowing the plan:  also partnered decision gives control to the patient-they know what they can and can’t do or do and don’t want to do!</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83" name="Google Shape;18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4" name="Google Shape;184;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p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90" name="Google Shape;19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1" name="Google Shape;191;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p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97" name="Google Shape;19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8" name="Google Shape;198;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04" name="Google Shape;20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5" name="Google Shape;205;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SzPts val="1800"/>
              <a:buFont typeface="Arial"/>
              <a:buNone/>
            </a:pPr>
            <a:r>
              <a:rPr b="0" i="0" lang="en-US" sz="1800" u="none" cap="none" strike="noStrike"/>
              <a:t>Provide information without placing blame or admitting to </a:t>
            </a:r>
            <a:r>
              <a:rPr lang="en-US"/>
              <a:t>wrongdoing</a:t>
            </a:r>
            <a:r>
              <a:rPr b="0" i="0" lang="en-US" sz="1800" u="none" cap="none" strike="noStrike"/>
              <a:t>  start basic and then meet with patient and family later to discuss in more detail</a:t>
            </a:r>
            <a:endParaRPr/>
          </a:p>
          <a:p>
            <a:pPr indent="0" lvl="0" marL="0" marR="0" rtl="0" algn="l">
              <a:spcBef>
                <a:spcPts val="0"/>
              </a:spcBef>
              <a:spcAft>
                <a:spcPts val="0"/>
              </a:spcAft>
              <a:buSzPts val="1800"/>
              <a:buFont typeface="Arial"/>
              <a:buNone/>
            </a:pPr>
            <a:r>
              <a:rPr b="0" i="0" lang="en-US" sz="1800" u="none" cap="none" strike="noStrike"/>
              <a:t>Empathize with pt situation  Medicine is not exact</a:t>
            </a:r>
            <a:endParaRPr/>
          </a:p>
          <a:p>
            <a:pPr indent="0" lvl="0" marL="0" marR="0" rtl="0" algn="l">
              <a:spcBef>
                <a:spcPts val="0"/>
              </a:spcBef>
              <a:spcAft>
                <a:spcPts val="0"/>
              </a:spcAft>
              <a:buSzPts val="1800"/>
              <a:buFont typeface="Arial"/>
              <a:buNone/>
            </a:pPr>
            <a:r>
              <a:rPr b="0" i="0" lang="en-US" sz="1800" u="none" cap="none" strike="noStrike"/>
              <a:t>Acknowledge that the patient or family may be angry-request sources of anger be discussed, gently probe for rationales when patient or family indicate someone was at fault</a:t>
            </a:r>
            <a:endParaRPr/>
          </a:p>
          <a:p>
            <a:pPr indent="0" lvl="0" marL="0" marR="0" rtl="0" algn="l">
              <a:spcBef>
                <a:spcPts val="0"/>
              </a:spcBef>
              <a:spcAft>
                <a:spcPts val="0"/>
              </a:spcAft>
              <a:buSzPts val="1800"/>
              <a:buFont typeface="Arial"/>
              <a:buNone/>
            </a:pPr>
            <a:r>
              <a:rPr b="0" i="0" lang="en-US" sz="1800" u="none" cap="none" strike="noStrike"/>
              <a:t>	express if standard of care was appropriate that a different course may have yielded a different result but the approach taken seemed best at the time.</a:t>
            </a:r>
            <a:endParaRPr/>
          </a:p>
          <a:p>
            <a:pPr indent="0" lvl="0" marL="0" marR="0" rtl="0" algn="l">
              <a:spcBef>
                <a:spcPts val="0"/>
              </a:spcBef>
              <a:spcAft>
                <a:spcPts val="0"/>
              </a:spcAft>
              <a:buSzPts val="1800"/>
              <a:buFont typeface="Arial"/>
              <a:buNone/>
            </a:pPr>
            <a:r>
              <a:rPr b="0" i="0" lang="en-US" sz="1800" u="none" cap="none" strike="noStrike"/>
              <a:t>Have patient restate their understanding of what you have explained and clarify any confusion</a:t>
            </a:r>
            <a:endParaRPr/>
          </a:p>
          <a:p>
            <a:pPr indent="0" lvl="0" marL="0" marR="0" rtl="0" algn="l">
              <a:spcBef>
                <a:spcPts val="0"/>
              </a:spcBef>
              <a:spcAft>
                <a:spcPts val="0"/>
              </a:spcAft>
              <a:buSzPts val="1800"/>
              <a:buFont typeface="Arial"/>
              <a:buNone/>
            </a:pPr>
            <a:r>
              <a:rPr b="0" i="0" lang="en-US" sz="1800" u="none" cap="none" strike="noStrike"/>
              <a:t>Have family members express their concerns and questions</a:t>
            </a:r>
            <a:endParaRPr/>
          </a:p>
          <a:p>
            <a:pPr indent="0" lvl="0" marL="0" marR="0" rtl="0" algn="l">
              <a:spcBef>
                <a:spcPts val="0"/>
              </a:spcBef>
              <a:spcAft>
                <a:spcPts val="0"/>
              </a:spcAft>
              <a:buSzPts val="1800"/>
              <a:buFont typeface="Arial"/>
              <a:buNone/>
            </a:pPr>
            <a:r>
              <a:rPr b="0" i="0" lang="en-US" sz="1800" u="none" cap="none" strike="noStrike"/>
              <a:t>More than one member of health care team present to aid in clarifying matters, witness to the conversation and aid in documentation</a:t>
            </a:r>
            <a:endParaRPr/>
          </a:p>
          <a:p>
            <a:pPr indent="0" lvl="0" marL="0" marR="0" rtl="0" algn="l">
              <a:spcBef>
                <a:spcPts val="0"/>
              </a:spcBef>
              <a:spcAft>
                <a:spcPts val="0"/>
              </a:spcAft>
              <a:buSzPts val="1800"/>
              <a:buFont typeface="Arial"/>
              <a:buNone/>
            </a:pPr>
            <a:r>
              <a:rPr b="0" i="0" lang="en-US" sz="1800" u="none" cap="none" strike="noStrike"/>
              <a:t>Speak slowly, don’t use medical terminology, provide ample information but don’t overwhelm the patient, be cognizant of body language, allow time for questions, allow time ….  Document immediately after, maybe have a note taker</a:t>
            </a:r>
            <a:endParaRPr/>
          </a:p>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p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11" name="Google Shape;211;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2" name="Google Shape;212;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p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218" name="Google Shape;218;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9" name="Google Shape;219;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0" name="Shape 50"/>
        <p:cNvGrpSpPr/>
        <p:nvPr/>
      </p:nvGrpSpPr>
      <p:grpSpPr>
        <a:xfrm>
          <a:off x="0" y="0"/>
          <a:ext cx="0" cy="0"/>
          <a:chOff x="0" y="0"/>
          <a:chExt cx="0" cy="0"/>
        </a:xfrm>
      </p:grpSpPr>
      <p:sp>
        <p:nvSpPr>
          <p:cNvPr id="51" name="Google Shape;51;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marR="0" rtl="0" algn="ctr">
              <a:spcBef>
                <a:spcPts val="640"/>
              </a:spcBef>
              <a:spcAft>
                <a:spcPts val="0"/>
              </a:spcAft>
              <a:buClr>
                <a:schemeClr val="hlink"/>
              </a:buClr>
              <a:buSzPts val="2080"/>
              <a:buFont typeface="Noto Sans Symbols"/>
              <a:buNone/>
              <a:defRPr b="0" i="0" sz="3200" u="none" cap="none" strike="noStrike">
                <a:solidFill>
                  <a:schemeClr val="lt1"/>
                </a:solidFill>
                <a:latin typeface="Tahoma"/>
                <a:ea typeface="Tahoma"/>
                <a:cs typeface="Tahoma"/>
                <a:sym typeface="Tahoma"/>
              </a:defRPr>
            </a:lvl1pPr>
            <a:lvl2pPr lvl="1" marR="0" rtl="0" algn="l">
              <a:spcBef>
                <a:spcPts val="560"/>
              </a:spcBef>
              <a:spcAft>
                <a:spcPts val="0"/>
              </a:spcAft>
              <a:buClr>
                <a:schemeClr val="lt1"/>
              </a:buClr>
              <a:buSzPts val="1820"/>
              <a:buFont typeface="Noto Sans Symbols"/>
              <a:buChar char="■"/>
              <a:defRPr b="0" i="0" sz="2800" u="none" cap="none" strike="noStrike">
                <a:solidFill>
                  <a:schemeClr val="lt1"/>
                </a:solidFill>
                <a:latin typeface="Tahoma"/>
                <a:ea typeface="Tahoma"/>
                <a:cs typeface="Tahoma"/>
                <a:sym typeface="Tahoma"/>
              </a:defRPr>
            </a:lvl2pPr>
            <a:lvl3pPr lvl="2" marR="0" rtl="0" algn="l">
              <a:spcBef>
                <a:spcPts val="480"/>
              </a:spcBef>
              <a:spcAft>
                <a:spcPts val="0"/>
              </a:spcAft>
              <a:buClr>
                <a:schemeClr val="accent2"/>
              </a:buClr>
              <a:buSzPts val="1560"/>
              <a:buFont typeface="Noto Sans Symbols"/>
              <a:buChar char="■"/>
              <a:defRPr b="0" i="0" sz="2400" u="none" cap="none" strike="noStrike">
                <a:solidFill>
                  <a:schemeClr val="lt1"/>
                </a:solidFill>
                <a:latin typeface="Tahoma"/>
                <a:ea typeface="Tahoma"/>
                <a:cs typeface="Tahoma"/>
                <a:sym typeface="Tahoma"/>
              </a:defRPr>
            </a:lvl3pPr>
            <a:lvl4pPr lvl="3"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4pPr>
            <a:lvl5pPr lvl="4"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5pPr>
            <a:lvl6pPr lvl="5"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6pPr>
            <a:lvl7pPr lvl="6"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7pPr>
            <a:lvl8pPr lvl="7"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8pPr>
            <a:lvl9pPr lvl="8"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9pPr>
          </a:lstStyle>
          <a:p/>
        </p:txBody>
      </p:sp>
      <p:sp>
        <p:nvSpPr>
          <p:cNvPr id="52" name="Google Shape;52;p2"/>
          <p:cNvSpPr txBox="1"/>
          <p:nvPr>
            <p:ph type="ctrTitle"/>
          </p:nvPr>
        </p:nvSpPr>
        <p:spPr>
          <a:xfrm>
            <a:off x="685800" y="1768475"/>
            <a:ext cx="7772400" cy="1736725"/>
          </a:xfrm>
          <a:prstGeom prst="rect">
            <a:avLst/>
          </a:prstGeom>
          <a:noFill/>
          <a:ln>
            <a:noFill/>
          </a:ln>
        </p:spPr>
        <p:txBody>
          <a:bodyPr anchorCtr="1" anchor="b" bIns="45700" lIns="91425" spcFirstLastPara="1" rIns="91425" wrap="square" tIns="45700"/>
          <a:lstStyle>
            <a:lvl1pPr lvl="0" marR="0" rtl="0" algn="ctr">
              <a:spcBef>
                <a:spcPts val="0"/>
              </a:spcBef>
              <a:spcAft>
                <a:spcPts val="0"/>
              </a:spcAft>
              <a:buSzPts val="1400"/>
              <a:buNone/>
              <a:defRPr b="0" i="0" sz="5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53" name="Google Shape;53;p2"/>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54" name="Google Shape;54;p2"/>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55" name="Google Shape;55;p2"/>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47" name="Shape 147"/>
        <p:cNvGrpSpPr/>
        <p:nvPr/>
      </p:nvGrpSpPr>
      <p:grpSpPr>
        <a:xfrm>
          <a:off x="0" y="0"/>
          <a:ext cx="0" cy="0"/>
          <a:chOff x="0" y="0"/>
          <a:chExt cx="0" cy="0"/>
        </a:xfrm>
      </p:grpSpPr>
      <p:sp>
        <p:nvSpPr>
          <p:cNvPr id="148" name="Google Shape;148;p12"/>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49" name="Google Shape;149;p12"/>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lstStyle>
            <a:lvl1pPr indent="-344170" lvl="0" marL="457200" marR="0" rtl="0" algn="l">
              <a:spcBef>
                <a:spcPts val="560"/>
              </a:spcBef>
              <a:spcAft>
                <a:spcPts val="0"/>
              </a:spcAft>
              <a:buClr>
                <a:schemeClr val="hlink"/>
              </a:buClr>
              <a:buSzPts val="1820"/>
              <a:buFont typeface="Noto Sans Symbols"/>
              <a:buChar char="■"/>
              <a:defRPr b="0" i="0" sz="2800" u="none" cap="none" strike="noStrike">
                <a:solidFill>
                  <a:schemeClr val="lt1"/>
                </a:solidFill>
                <a:latin typeface="Tahoma"/>
                <a:ea typeface="Tahoma"/>
                <a:cs typeface="Tahoma"/>
                <a:sym typeface="Tahoma"/>
              </a:defRPr>
            </a:lvl1pPr>
            <a:lvl2pPr indent="-327660" lvl="1" marL="914400" marR="0" rtl="0" algn="l">
              <a:spcBef>
                <a:spcPts val="480"/>
              </a:spcBef>
              <a:spcAft>
                <a:spcPts val="0"/>
              </a:spcAft>
              <a:buClr>
                <a:schemeClr val="lt1"/>
              </a:buClr>
              <a:buSzPts val="1560"/>
              <a:buFont typeface="Noto Sans Symbols"/>
              <a:buChar char="■"/>
              <a:defRPr b="0" i="0" sz="2400" u="none" cap="none" strike="noStrike">
                <a:solidFill>
                  <a:schemeClr val="lt1"/>
                </a:solidFill>
                <a:latin typeface="Tahoma"/>
                <a:ea typeface="Tahoma"/>
                <a:cs typeface="Tahoma"/>
                <a:sym typeface="Tahoma"/>
              </a:defRPr>
            </a:lvl2pPr>
            <a:lvl3pPr indent="-311150" lvl="2" marL="1371600" marR="0" rtl="0" algn="l">
              <a:spcBef>
                <a:spcPts val="400"/>
              </a:spcBef>
              <a:spcAft>
                <a:spcPts val="0"/>
              </a:spcAft>
              <a:buClr>
                <a:schemeClr val="accent2"/>
              </a:buClr>
              <a:buSzPts val="1300"/>
              <a:buFont typeface="Noto Sans Symbols"/>
              <a:buChar char="■"/>
              <a:defRPr b="0" i="0" sz="2000" u="none" cap="none" strike="noStrike">
                <a:solidFill>
                  <a:schemeClr val="lt1"/>
                </a:solidFill>
                <a:latin typeface="Tahoma"/>
                <a:ea typeface="Tahoma"/>
                <a:cs typeface="Tahoma"/>
                <a:sym typeface="Tahoma"/>
              </a:defRPr>
            </a:lvl3pPr>
            <a:lvl4pPr indent="-302894" lvl="3" marL="1828800" marR="0" rtl="0" algn="l">
              <a:spcBef>
                <a:spcPts val="360"/>
              </a:spcBef>
              <a:spcAft>
                <a:spcPts val="0"/>
              </a:spcAft>
              <a:buClr>
                <a:schemeClr val="lt1"/>
              </a:buClr>
              <a:buSzPts val="1170"/>
              <a:buFont typeface="Noto Sans Symbols"/>
              <a:buChar char="■"/>
              <a:defRPr b="0" i="0" sz="1800" u="none" cap="none" strike="noStrike">
                <a:solidFill>
                  <a:schemeClr val="lt1"/>
                </a:solidFill>
                <a:latin typeface="Tahoma"/>
                <a:ea typeface="Tahoma"/>
                <a:cs typeface="Tahoma"/>
                <a:sym typeface="Tahoma"/>
              </a:defRPr>
            </a:lvl4pPr>
            <a:lvl5pPr indent="-302895" lvl="4" marL="22860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5pPr>
            <a:lvl6pPr indent="-302895" lvl="5" marL="27432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6pPr>
            <a:lvl7pPr indent="-302895" lvl="6" marL="32004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7pPr>
            <a:lvl8pPr indent="-302895" lvl="7" marL="36576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8pPr>
            <a:lvl9pPr indent="-302895" lvl="8" marL="41148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9pPr>
          </a:lstStyle>
          <a:p/>
        </p:txBody>
      </p:sp>
      <p:sp>
        <p:nvSpPr>
          <p:cNvPr id="150" name="Google Shape;150;p12"/>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lstStyle>
            <a:lvl1pPr indent="-344170" lvl="0" marL="457200" marR="0" rtl="0" algn="l">
              <a:spcBef>
                <a:spcPts val="560"/>
              </a:spcBef>
              <a:spcAft>
                <a:spcPts val="0"/>
              </a:spcAft>
              <a:buClr>
                <a:schemeClr val="hlink"/>
              </a:buClr>
              <a:buSzPts val="1820"/>
              <a:buFont typeface="Noto Sans Symbols"/>
              <a:buChar char="■"/>
              <a:defRPr b="0" i="0" sz="2800" u="none" cap="none" strike="noStrike">
                <a:solidFill>
                  <a:schemeClr val="lt1"/>
                </a:solidFill>
                <a:latin typeface="Tahoma"/>
                <a:ea typeface="Tahoma"/>
                <a:cs typeface="Tahoma"/>
                <a:sym typeface="Tahoma"/>
              </a:defRPr>
            </a:lvl1pPr>
            <a:lvl2pPr indent="-327660" lvl="1" marL="914400" marR="0" rtl="0" algn="l">
              <a:spcBef>
                <a:spcPts val="480"/>
              </a:spcBef>
              <a:spcAft>
                <a:spcPts val="0"/>
              </a:spcAft>
              <a:buClr>
                <a:schemeClr val="lt1"/>
              </a:buClr>
              <a:buSzPts val="1560"/>
              <a:buFont typeface="Noto Sans Symbols"/>
              <a:buChar char="■"/>
              <a:defRPr b="0" i="0" sz="2400" u="none" cap="none" strike="noStrike">
                <a:solidFill>
                  <a:schemeClr val="lt1"/>
                </a:solidFill>
                <a:latin typeface="Tahoma"/>
                <a:ea typeface="Tahoma"/>
                <a:cs typeface="Tahoma"/>
                <a:sym typeface="Tahoma"/>
              </a:defRPr>
            </a:lvl2pPr>
            <a:lvl3pPr indent="-311150" lvl="2" marL="1371600" marR="0" rtl="0" algn="l">
              <a:spcBef>
                <a:spcPts val="400"/>
              </a:spcBef>
              <a:spcAft>
                <a:spcPts val="0"/>
              </a:spcAft>
              <a:buClr>
                <a:schemeClr val="accent2"/>
              </a:buClr>
              <a:buSzPts val="1300"/>
              <a:buFont typeface="Noto Sans Symbols"/>
              <a:buChar char="■"/>
              <a:defRPr b="0" i="0" sz="2000" u="none" cap="none" strike="noStrike">
                <a:solidFill>
                  <a:schemeClr val="lt1"/>
                </a:solidFill>
                <a:latin typeface="Tahoma"/>
                <a:ea typeface="Tahoma"/>
                <a:cs typeface="Tahoma"/>
                <a:sym typeface="Tahoma"/>
              </a:defRPr>
            </a:lvl3pPr>
            <a:lvl4pPr indent="-302894" lvl="3" marL="1828800" marR="0" rtl="0" algn="l">
              <a:spcBef>
                <a:spcPts val="360"/>
              </a:spcBef>
              <a:spcAft>
                <a:spcPts val="0"/>
              </a:spcAft>
              <a:buClr>
                <a:schemeClr val="lt1"/>
              </a:buClr>
              <a:buSzPts val="1170"/>
              <a:buFont typeface="Noto Sans Symbols"/>
              <a:buChar char="■"/>
              <a:defRPr b="0" i="0" sz="1800" u="none" cap="none" strike="noStrike">
                <a:solidFill>
                  <a:schemeClr val="lt1"/>
                </a:solidFill>
                <a:latin typeface="Tahoma"/>
                <a:ea typeface="Tahoma"/>
                <a:cs typeface="Tahoma"/>
                <a:sym typeface="Tahoma"/>
              </a:defRPr>
            </a:lvl4pPr>
            <a:lvl5pPr indent="-302895" lvl="4" marL="22860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5pPr>
            <a:lvl6pPr indent="-302895" lvl="5" marL="27432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6pPr>
            <a:lvl7pPr indent="-302895" lvl="6" marL="32004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7pPr>
            <a:lvl8pPr indent="-302895" lvl="7" marL="36576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8pPr>
            <a:lvl9pPr indent="-302895" lvl="8" marL="4114800" marR="0" rtl="0" algn="l">
              <a:spcBef>
                <a:spcPts val="360"/>
              </a:spcBef>
              <a:spcAft>
                <a:spcPts val="0"/>
              </a:spcAft>
              <a:buClr>
                <a:schemeClr val="folHlink"/>
              </a:buClr>
              <a:buSzPts val="1170"/>
              <a:buFont typeface="Noto Sans Symbols"/>
              <a:buChar char="■"/>
              <a:defRPr b="0" i="0" sz="1800" u="none" cap="none" strike="noStrike">
                <a:solidFill>
                  <a:schemeClr val="lt1"/>
                </a:solidFill>
                <a:latin typeface="Tahoma"/>
                <a:ea typeface="Tahoma"/>
                <a:cs typeface="Tahoma"/>
                <a:sym typeface="Tahoma"/>
              </a:defRPr>
            </a:lvl9pPr>
          </a:lstStyle>
          <a:p/>
        </p:txBody>
      </p:sp>
      <p:sp>
        <p:nvSpPr>
          <p:cNvPr id="151" name="Google Shape;151;p12"/>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52" name="Google Shape;152;p12"/>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53" name="Google Shape;153;p12"/>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4" name="Shape 154"/>
        <p:cNvGrpSpPr/>
        <p:nvPr/>
      </p:nvGrpSpPr>
      <p:grpSpPr>
        <a:xfrm>
          <a:off x="0" y="0"/>
          <a:ext cx="0" cy="0"/>
          <a:chOff x="0" y="0"/>
          <a:chExt cx="0" cy="0"/>
        </a:xfrm>
      </p:grpSpPr>
      <p:sp>
        <p:nvSpPr>
          <p:cNvPr id="155" name="Google Shape;155;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1" i="0" sz="40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56" name="Google Shape;156;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marR="0" rtl="0" algn="l">
              <a:spcBef>
                <a:spcPts val="400"/>
              </a:spcBef>
              <a:spcAft>
                <a:spcPts val="0"/>
              </a:spcAft>
              <a:buClr>
                <a:schemeClr val="hlink"/>
              </a:buClr>
              <a:buSzPts val="1300"/>
              <a:buFont typeface="Noto Sans Symbols"/>
              <a:buNone/>
              <a:defRPr b="0" i="0" sz="2000" u="none" cap="none" strike="noStrike">
                <a:solidFill>
                  <a:schemeClr val="lt1"/>
                </a:solidFill>
                <a:latin typeface="Tahoma"/>
                <a:ea typeface="Tahoma"/>
                <a:cs typeface="Tahoma"/>
                <a:sym typeface="Tahoma"/>
              </a:defRPr>
            </a:lvl1pPr>
            <a:lvl2pPr indent="-228600" lvl="1" marL="914400" marR="0" rtl="0" algn="l">
              <a:spcBef>
                <a:spcPts val="360"/>
              </a:spcBef>
              <a:spcAft>
                <a:spcPts val="0"/>
              </a:spcAft>
              <a:buClr>
                <a:schemeClr val="lt1"/>
              </a:buClr>
              <a:buSzPts val="1170"/>
              <a:buFont typeface="Noto Sans Symbols"/>
              <a:buNone/>
              <a:defRPr b="0" i="0" sz="1800" u="none" cap="none" strike="noStrike">
                <a:solidFill>
                  <a:schemeClr val="lt1"/>
                </a:solidFill>
                <a:latin typeface="Tahoma"/>
                <a:ea typeface="Tahoma"/>
                <a:cs typeface="Tahoma"/>
                <a:sym typeface="Tahoma"/>
              </a:defRPr>
            </a:lvl2pPr>
            <a:lvl3pPr indent="-228600" lvl="2" marL="1371600" marR="0" rtl="0" algn="l">
              <a:spcBef>
                <a:spcPts val="320"/>
              </a:spcBef>
              <a:spcAft>
                <a:spcPts val="0"/>
              </a:spcAft>
              <a:buClr>
                <a:schemeClr val="accent2"/>
              </a:buClr>
              <a:buSzPts val="1040"/>
              <a:buFont typeface="Noto Sans Symbols"/>
              <a:buNone/>
              <a:defRPr b="0" i="0" sz="1600" u="none" cap="none" strike="noStrike">
                <a:solidFill>
                  <a:schemeClr val="lt1"/>
                </a:solidFill>
                <a:latin typeface="Tahoma"/>
                <a:ea typeface="Tahoma"/>
                <a:cs typeface="Tahoma"/>
                <a:sym typeface="Tahoma"/>
              </a:defRPr>
            </a:lvl3pPr>
            <a:lvl4pPr indent="-228600" lvl="3" marL="1828800" marR="0" rtl="0" algn="l">
              <a:spcBef>
                <a:spcPts val="280"/>
              </a:spcBef>
              <a:spcAft>
                <a:spcPts val="0"/>
              </a:spcAft>
              <a:buClr>
                <a:schemeClr val="lt1"/>
              </a:buClr>
              <a:buSzPts val="910"/>
              <a:buFont typeface="Noto Sans Symbols"/>
              <a:buNone/>
              <a:defRPr b="0" i="0" sz="1400" u="none" cap="none" strike="noStrike">
                <a:solidFill>
                  <a:schemeClr val="lt1"/>
                </a:solidFill>
                <a:latin typeface="Tahoma"/>
                <a:ea typeface="Tahoma"/>
                <a:cs typeface="Tahoma"/>
                <a:sym typeface="Tahoma"/>
              </a:defRPr>
            </a:lvl4pPr>
            <a:lvl5pPr indent="-228600" lvl="4" marL="2286000" marR="0" rtl="0" algn="l">
              <a:spcBef>
                <a:spcPts val="280"/>
              </a:spcBef>
              <a:spcAft>
                <a:spcPts val="0"/>
              </a:spcAft>
              <a:buClr>
                <a:schemeClr val="folHlink"/>
              </a:buClr>
              <a:buSzPts val="910"/>
              <a:buFont typeface="Noto Sans Symbols"/>
              <a:buNone/>
              <a:defRPr b="0" i="0" sz="1400" u="none" cap="none" strike="noStrike">
                <a:solidFill>
                  <a:schemeClr val="lt1"/>
                </a:solidFill>
                <a:latin typeface="Tahoma"/>
                <a:ea typeface="Tahoma"/>
                <a:cs typeface="Tahoma"/>
                <a:sym typeface="Tahoma"/>
              </a:defRPr>
            </a:lvl5pPr>
            <a:lvl6pPr indent="-228600" lvl="5" marL="2743200" marR="0" rtl="0" algn="l">
              <a:spcBef>
                <a:spcPts val="280"/>
              </a:spcBef>
              <a:spcAft>
                <a:spcPts val="0"/>
              </a:spcAft>
              <a:buClr>
                <a:schemeClr val="folHlink"/>
              </a:buClr>
              <a:buSzPts val="910"/>
              <a:buFont typeface="Noto Sans Symbols"/>
              <a:buNone/>
              <a:defRPr b="0" i="0" sz="1400" u="none" cap="none" strike="noStrike">
                <a:solidFill>
                  <a:schemeClr val="lt1"/>
                </a:solidFill>
                <a:latin typeface="Tahoma"/>
                <a:ea typeface="Tahoma"/>
                <a:cs typeface="Tahoma"/>
                <a:sym typeface="Tahoma"/>
              </a:defRPr>
            </a:lvl6pPr>
            <a:lvl7pPr indent="-228600" lvl="6" marL="3200400" marR="0" rtl="0" algn="l">
              <a:spcBef>
                <a:spcPts val="280"/>
              </a:spcBef>
              <a:spcAft>
                <a:spcPts val="0"/>
              </a:spcAft>
              <a:buClr>
                <a:schemeClr val="folHlink"/>
              </a:buClr>
              <a:buSzPts val="910"/>
              <a:buFont typeface="Noto Sans Symbols"/>
              <a:buNone/>
              <a:defRPr b="0" i="0" sz="1400" u="none" cap="none" strike="noStrike">
                <a:solidFill>
                  <a:schemeClr val="lt1"/>
                </a:solidFill>
                <a:latin typeface="Tahoma"/>
                <a:ea typeface="Tahoma"/>
                <a:cs typeface="Tahoma"/>
                <a:sym typeface="Tahoma"/>
              </a:defRPr>
            </a:lvl7pPr>
            <a:lvl8pPr indent="-228600" lvl="7" marL="3657600" marR="0" rtl="0" algn="l">
              <a:spcBef>
                <a:spcPts val="280"/>
              </a:spcBef>
              <a:spcAft>
                <a:spcPts val="0"/>
              </a:spcAft>
              <a:buClr>
                <a:schemeClr val="folHlink"/>
              </a:buClr>
              <a:buSzPts val="910"/>
              <a:buFont typeface="Noto Sans Symbols"/>
              <a:buNone/>
              <a:defRPr b="0" i="0" sz="1400" u="none" cap="none" strike="noStrike">
                <a:solidFill>
                  <a:schemeClr val="lt1"/>
                </a:solidFill>
                <a:latin typeface="Tahoma"/>
                <a:ea typeface="Tahoma"/>
                <a:cs typeface="Tahoma"/>
                <a:sym typeface="Tahoma"/>
              </a:defRPr>
            </a:lvl8pPr>
            <a:lvl9pPr indent="-228600" lvl="8" marL="4114800" marR="0" rtl="0" algn="l">
              <a:spcBef>
                <a:spcPts val="280"/>
              </a:spcBef>
              <a:spcAft>
                <a:spcPts val="0"/>
              </a:spcAft>
              <a:buClr>
                <a:schemeClr val="folHlink"/>
              </a:buClr>
              <a:buSzPts val="910"/>
              <a:buFont typeface="Noto Sans Symbols"/>
              <a:buNone/>
              <a:defRPr b="0" i="0" sz="1400" u="none" cap="none" strike="noStrike">
                <a:solidFill>
                  <a:schemeClr val="lt1"/>
                </a:solidFill>
                <a:latin typeface="Tahoma"/>
                <a:ea typeface="Tahoma"/>
                <a:cs typeface="Tahoma"/>
                <a:sym typeface="Tahoma"/>
              </a:defRPr>
            </a:lvl9pPr>
          </a:lstStyle>
          <a:p/>
        </p:txBody>
      </p:sp>
      <p:sp>
        <p:nvSpPr>
          <p:cNvPr id="157" name="Google Shape;157;p13"/>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58" name="Google Shape;158;p13"/>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59" name="Google Shape;159;p13"/>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97" name="Shape 97"/>
        <p:cNvGrpSpPr/>
        <p:nvPr/>
      </p:nvGrpSpPr>
      <p:grpSpPr>
        <a:xfrm>
          <a:off x="0" y="0"/>
          <a:ext cx="0" cy="0"/>
          <a:chOff x="0" y="0"/>
          <a:chExt cx="0" cy="0"/>
        </a:xfrm>
      </p:grpSpPr>
      <p:sp>
        <p:nvSpPr>
          <p:cNvPr id="98" name="Google Shape;98;p4"/>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99" name="Google Shape;99;p4"/>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lstStyle>
            <a:lvl1pPr indent="-360680" lvl="0" marL="457200" marR="0" rtl="0" algn="l">
              <a:spcBef>
                <a:spcPts val="640"/>
              </a:spcBef>
              <a:spcAft>
                <a:spcPts val="0"/>
              </a:spcAft>
              <a:buClr>
                <a:schemeClr val="hlink"/>
              </a:buClr>
              <a:buSzPts val="2080"/>
              <a:buFont typeface="Noto Sans Symbols"/>
              <a:buChar char="■"/>
              <a:defRPr b="0" i="0" sz="3200" u="none" cap="none" strike="noStrike">
                <a:solidFill>
                  <a:schemeClr val="lt1"/>
                </a:solidFill>
                <a:latin typeface="Tahoma"/>
                <a:ea typeface="Tahoma"/>
                <a:cs typeface="Tahoma"/>
                <a:sym typeface="Tahoma"/>
              </a:defRPr>
            </a:lvl1pPr>
            <a:lvl2pPr indent="-344169" lvl="1" marL="914400" marR="0" rtl="0" algn="l">
              <a:spcBef>
                <a:spcPts val="560"/>
              </a:spcBef>
              <a:spcAft>
                <a:spcPts val="0"/>
              </a:spcAft>
              <a:buClr>
                <a:schemeClr val="lt1"/>
              </a:buClr>
              <a:buSzPts val="1820"/>
              <a:buFont typeface="Noto Sans Symbols"/>
              <a:buChar char="■"/>
              <a:defRPr b="0" i="0" sz="2800" u="none" cap="none" strike="noStrike">
                <a:solidFill>
                  <a:schemeClr val="lt1"/>
                </a:solidFill>
                <a:latin typeface="Tahoma"/>
                <a:ea typeface="Tahoma"/>
                <a:cs typeface="Tahoma"/>
                <a:sym typeface="Tahoma"/>
              </a:defRPr>
            </a:lvl2pPr>
            <a:lvl3pPr indent="-327660" lvl="2" marL="1371600" marR="0" rtl="0" algn="l">
              <a:spcBef>
                <a:spcPts val="480"/>
              </a:spcBef>
              <a:spcAft>
                <a:spcPts val="0"/>
              </a:spcAft>
              <a:buClr>
                <a:schemeClr val="accent2"/>
              </a:buClr>
              <a:buSzPts val="1560"/>
              <a:buFont typeface="Noto Sans Symbols"/>
              <a:buChar char="■"/>
              <a:defRPr b="0" i="0" sz="2400" u="none" cap="none" strike="noStrike">
                <a:solidFill>
                  <a:schemeClr val="lt1"/>
                </a:solidFill>
                <a:latin typeface="Tahoma"/>
                <a:ea typeface="Tahoma"/>
                <a:cs typeface="Tahoma"/>
                <a:sym typeface="Tahoma"/>
              </a:defRPr>
            </a:lvl3pPr>
            <a:lvl4pPr indent="-311150" lvl="3" marL="18288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4pPr>
            <a:lvl5pPr indent="-311150" lvl="4" marL="22860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5pPr>
            <a:lvl6pPr indent="-311150" lvl="5" marL="27432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6pPr>
            <a:lvl7pPr indent="-311150" lvl="6" marL="32004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7pPr>
            <a:lvl8pPr indent="-311150" lvl="7" marL="36576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8pPr>
            <a:lvl9pPr indent="-311150" lvl="8" marL="41148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9pPr>
          </a:lstStyle>
          <a:p/>
        </p:txBody>
      </p:sp>
      <p:sp>
        <p:nvSpPr>
          <p:cNvPr id="100" name="Google Shape;100;p4"/>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01" name="Google Shape;101;p4"/>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02" name="Google Shape;102;p4"/>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03" name="Shape 103"/>
        <p:cNvGrpSpPr/>
        <p:nvPr/>
      </p:nvGrpSpPr>
      <p:grpSpPr>
        <a:xfrm>
          <a:off x="0" y="0"/>
          <a:ext cx="0" cy="0"/>
          <a:chOff x="0" y="0"/>
          <a:chExt cx="0" cy="0"/>
        </a:xfrm>
      </p:grpSpPr>
      <p:sp>
        <p:nvSpPr>
          <p:cNvPr id="104" name="Google Shape;104;p5"/>
          <p:cNvSpPr txBox="1"/>
          <p:nvPr>
            <p:ph type="title"/>
          </p:nvPr>
        </p:nvSpPr>
        <p:spPr>
          <a:xfrm rot="5400000">
            <a:off x="4731544" y="2175669"/>
            <a:ext cx="5853112" cy="20574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05" name="Google Shape;105;p5"/>
          <p:cNvSpPr txBox="1"/>
          <p:nvPr>
            <p:ph idx="1" type="body"/>
          </p:nvPr>
        </p:nvSpPr>
        <p:spPr>
          <a:xfrm rot="5400000">
            <a:off x="540544" y="194469"/>
            <a:ext cx="5853112" cy="6019800"/>
          </a:xfrm>
          <a:prstGeom prst="rect">
            <a:avLst/>
          </a:prstGeom>
          <a:noFill/>
          <a:ln>
            <a:noFill/>
          </a:ln>
        </p:spPr>
        <p:txBody>
          <a:bodyPr anchorCtr="0" anchor="t" bIns="45700" lIns="91425" spcFirstLastPara="1" rIns="91425" wrap="square" tIns="45700"/>
          <a:lstStyle>
            <a:lvl1pPr indent="-360680" lvl="0" marL="457200" marR="0" rtl="0" algn="l">
              <a:spcBef>
                <a:spcPts val="640"/>
              </a:spcBef>
              <a:spcAft>
                <a:spcPts val="0"/>
              </a:spcAft>
              <a:buClr>
                <a:schemeClr val="hlink"/>
              </a:buClr>
              <a:buSzPts val="2080"/>
              <a:buFont typeface="Noto Sans Symbols"/>
              <a:buChar char="■"/>
              <a:defRPr b="0" i="0" sz="3200" u="none" cap="none" strike="noStrike">
                <a:solidFill>
                  <a:schemeClr val="lt1"/>
                </a:solidFill>
                <a:latin typeface="Tahoma"/>
                <a:ea typeface="Tahoma"/>
                <a:cs typeface="Tahoma"/>
                <a:sym typeface="Tahoma"/>
              </a:defRPr>
            </a:lvl1pPr>
            <a:lvl2pPr indent="-344169" lvl="1" marL="914400" marR="0" rtl="0" algn="l">
              <a:spcBef>
                <a:spcPts val="560"/>
              </a:spcBef>
              <a:spcAft>
                <a:spcPts val="0"/>
              </a:spcAft>
              <a:buClr>
                <a:schemeClr val="lt1"/>
              </a:buClr>
              <a:buSzPts val="1820"/>
              <a:buFont typeface="Noto Sans Symbols"/>
              <a:buChar char="■"/>
              <a:defRPr b="0" i="0" sz="2800" u="none" cap="none" strike="noStrike">
                <a:solidFill>
                  <a:schemeClr val="lt1"/>
                </a:solidFill>
                <a:latin typeface="Tahoma"/>
                <a:ea typeface="Tahoma"/>
                <a:cs typeface="Tahoma"/>
                <a:sym typeface="Tahoma"/>
              </a:defRPr>
            </a:lvl2pPr>
            <a:lvl3pPr indent="-327660" lvl="2" marL="1371600" marR="0" rtl="0" algn="l">
              <a:spcBef>
                <a:spcPts val="480"/>
              </a:spcBef>
              <a:spcAft>
                <a:spcPts val="0"/>
              </a:spcAft>
              <a:buClr>
                <a:schemeClr val="accent2"/>
              </a:buClr>
              <a:buSzPts val="1560"/>
              <a:buFont typeface="Noto Sans Symbols"/>
              <a:buChar char="■"/>
              <a:defRPr b="0" i="0" sz="2400" u="none" cap="none" strike="noStrike">
                <a:solidFill>
                  <a:schemeClr val="lt1"/>
                </a:solidFill>
                <a:latin typeface="Tahoma"/>
                <a:ea typeface="Tahoma"/>
                <a:cs typeface="Tahoma"/>
                <a:sym typeface="Tahoma"/>
              </a:defRPr>
            </a:lvl3pPr>
            <a:lvl4pPr indent="-311150" lvl="3" marL="18288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4pPr>
            <a:lvl5pPr indent="-311150" lvl="4" marL="22860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5pPr>
            <a:lvl6pPr indent="-311150" lvl="5" marL="27432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6pPr>
            <a:lvl7pPr indent="-311150" lvl="6" marL="32004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7pPr>
            <a:lvl8pPr indent="-311150" lvl="7" marL="36576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8pPr>
            <a:lvl9pPr indent="-311150" lvl="8" marL="41148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9pPr>
          </a:lstStyle>
          <a:p/>
        </p:txBody>
      </p:sp>
      <p:sp>
        <p:nvSpPr>
          <p:cNvPr id="106" name="Google Shape;106;p5"/>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07" name="Google Shape;107;p5"/>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08" name="Google Shape;108;p5"/>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09" name="Shape 109"/>
        <p:cNvGrpSpPr/>
        <p:nvPr/>
      </p:nvGrpSpPr>
      <p:grpSpPr>
        <a:xfrm>
          <a:off x="0" y="0"/>
          <a:ext cx="0" cy="0"/>
          <a:chOff x="0" y="0"/>
          <a:chExt cx="0" cy="0"/>
        </a:xfrm>
      </p:grpSpPr>
      <p:sp>
        <p:nvSpPr>
          <p:cNvPr id="110" name="Google Shape;110;p6"/>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11" name="Google Shape;111;p6"/>
          <p:cNvSpPr txBox="1"/>
          <p:nvPr>
            <p:ph idx="1" type="body"/>
          </p:nvPr>
        </p:nvSpPr>
        <p:spPr>
          <a:xfrm rot="5400000">
            <a:off x="2306637" y="-249238"/>
            <a:ext cx="4530725" cy="8229600"/>
          </a:xfrm>
          <a:prstGeom prst="rect">
            <a:avLst/>
          </a:prstGeom>
          <a:noFill/>
          <a:ln>
            <a:noFill/>
          </a:ln>
        </p:spPr>
        <p:txBody>
          <a:bodyPr anchorCtr="0" anchor="t" bIns="45700" lIns="91425" spcFirstLastPara="1" rIns="91425" wrap="square" tIns="45700"/>
          <a:lstStyle>
            <a:lvl1pPr indent="-360680" lvl="0" marL="457200" marR="0" rtl="0" algn="l">
              <a:spcBef>
                <a:spcPts val="640"/>
              </a:spcBef>
              <a:spcAft>
                <a:spcPts val="0"/>
              </a:spcAft>
              <a:buClr>
                <a:schemeClr val="hlink"/>
              </a:buClr>
              <a:buSzPts val="2080"/>
              <a:buFont typeface="Noto Sans Symbols"/>
              <a:buChar char="■"/>
              <a:defRPr b="0" i="0" sz="3200" u="none" cap="none" strike="noStrike">
                <a:solidFill>
                  <a:schemeClr val="lt1"/>
                </a:solidFill>
                <a:latin typeface="Tahoma"/>
                <a:ea typeface="Tahoma"/>
                <a:cs typeface="Tahoma"/>
                <a:sym typeface="Tahoma"/>
              </a:defRPr>
            </a:lvl1pPr>
            <a:lvl2pPr indent="-344169" lvl="1" marL="914400" marR="0" rtl="0" algn="l">
              <a:spcBef>
                <a:spcPts val="560"/>
              </a:spcBef>
              <a:spcAft>
                <a:spcPts val="0"/>
              </a:spcAft>
              <a:buClr>
                <a:schemeClr val="lt1"/>
              </a:buClr>
              <a:buSzPts val="1820"/>
              <a:buFont typeface="Noto Sans Symbols"/>
              <a:buChar char="■"/>
              <a:defRPr b="0" i="0" sz="2800" u="none" cap="none" strike="noStrike">
                <a:solidFill>
                  <a:schemeClr val="lt1"/>
                </a:solidFill>
                <a:latin typeface="Tahoma"/>
                <a:ea typeface="Tahoma"/>
                <a:cs typeface="Tahoma"/>
                <a:sym typeface="Tahoma"/>
              </a:defRPr>
            </a:lvl2pPr>
            <a:lvl3pPr indent="-327660" lvl="2" marL="1371600" marR="0" rtl="0" algn="l">
              <a:spcBef>
                <a:spcPts val="480"/>
              </a:spcBef>
              <a:spcAft>
                <a:spcPts val="0"/>
              </a:spcAft>
              <a:buClr>
                <a:schemeClr val="accent2"/>
              </a:buClr>
              <a:buSzPts val="1560"/>
              <a:buFont typeface="Noto Sans Symbols"/>
              <a:buChar char="■"/>
              <a:defRPr b="0" i="0" sz="2400" u="none" cap="none" strike="noStrike">
                <a:solidFill>
                  <a:schemeClr val="lt1"/>
                </a:solidFill>
                <a:latin typeface="Tahoma"/>
                <a:ea typeface="Tahoma"/>
                <a:cs typeface="Tahoma"/>
                <a:sym typeface="Tahoma"/>
              </a:defRPr>
            </a:lvl3pPr>
            <a:lvl4pPr indent="-311150" lvl="3" marL="18288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4pPr>
            <a:lvl5pPr indent="-311150" lvl="4" marL="22860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5pPr>
            <a:lvl6pPr indent="-311150" lvl="5" marL="27432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6pPr>
            <a:lvl7pPr indent="-311150" lvl="6" marL="32004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7pPr>
            <a:lvl8pPr indent="-311150" lvl="7" marL="36576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8pPr>
            <a:lvl9pPr indent="-311150" lvl="8" marL="41148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9pPr>
          </a:lstStyle>
          <a:p/>
        </p:txBody>
      </p:sp>
      <p:sp>
        <p:nvSpPr>
          <p:cNvPr id="112" name="Google Shape;112;p6"/>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13" name="Google Shape;113;p6"/>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14" name="Google Shape;114;p6"/>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15" name="Shape 115"/>
        <p:cNvGrpSpPr/>
        <p:nvPr/>
      </p:nvGrpSpPr>
      <p:grpSpPr>
        <a:xfrm>
          <a:off x="0" y="0"/>
          <a:ext cx="0" cy="0"/>
          <a:chOff x="0" y="0"/>
          <a:chExt cx="0" cy="0"/>
        </a:xfrm>
      </p:grpSpPr>
      <p:sp>
        <p:nvSpPr>
          <p:cNvPr id="116" name="Google Shape;116;p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17" name="Google Shape;117;p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hlink"/>
              </a:buClr>
              <a:buSzPts val="2080"/>
              <a:buFont typeface="Noto Sans Symbols"/>
              <a:buNone/>
              <a:defRPr b="0" i="0" sz="3200" u="none" cap="none" strike="noStrike">
                <a:solidFill>
                  <a:schemeClr val="lt1"/>
                </a:solidFill>
                <a:latin typeface="Tahoma"/>
                <a:ea typeface="Tahoma"/>
                <a:cs typeface="Tahoma"/>
                <a:sym typeface="Tahoma"/>
              </a:defRPr>
            </a:lvl1pPr>
            <a:lvl2pPr lvl="1" marR="0" rtl="0" algn="l">
              <a:spcBef>
                <a:spcPts val="560"/>
              </a:spcBef>
              <a:spcAft>
                <a:spcPts val="0"/>
              </a:spcAft>
              <a:buClr>
                <a:schemeClr val="lt1"/>
              </a:buClr>
              <a:buSzPts val="1820"/>
              <a:buFont typeface="Noto Sans Symbols"/>
              <a:buNone/>
              <a:defRPr b="0" i="0" sz="2800" u="none" cap="none" strike="noStrike">
                <a:solidFill>
                  <a:schemeClr val="lt1"/>
                </a:solidFill>
                <a:latin typeface="Tahoma"/>
                <a:ea typeface="Tahoma"/>
                <a:cs typeface="Tahoma"/>
                <a:sym typeface="Tahoma"/>
              </a:defRPr>
            </a:lvl2pPr>
            <a:lvl3pPr lvl="2" marR="0" rtl="0" algn="l">
              <a:spcBef>
                <a:spcPts val="480"/>
              </a:spcBef>
              <a:spcAft>
                <a:spcPts val="0"/>
              </a:spcAft>
              <a:buClr>
                <a:schemeClr val="accent2"/>
              </a:buClr>
              <a:buSzPts val="1560"/>
              <a:buFont typeface="Noto Sans Symbols"/>
              <a:buNone/>
              <a:defRPr b="0" i="0" sz="2400" u="none" cap="none" strike="noStrike">
                <a:solidFill>
                  <a:schemeClr val="lt1"/>
                </a:solidFill>
                <a:latin typeface="Tahoma"/>
                <a:ea typeface="Tahoma"/>
                <a:cs typeface="Tahoma"/>
                <a:sym typeface="Tahoma"/>
              </a:defRPr>
            </a:lvl3pPr>
            <a:lvl4pPr lvl="3" marR="0" rtl="0" algn="l">
              <a:spcBef>
                <a:spcPts val="400"/>
              </a:spcBef>
              <a:spcAft>
                <a:spcPts val="0"/>
              </a:spcAft>
              <a:buClr>
                <a:schemeClr val="lt1"/>
              </a:buClr>
              <a:buSzPts val="1300"/>
              <a:buFont typeface="Noto Sans Symbols"/>
              <a:buNone/>
              <a:defRPr b="0" i="0" sz="2000" u="none" cap="none" strike="noStrike">
                <a:solidFill>
                  <a:schemeClr val="lt1"/>
                </a:solidFill>
                <a:latin typeface="Tahoma"/>
                <a:ea typeface="Tahoma"/>
                <a:cs typeface="Tahoma"/>
                <a:sym typeface="Tahoma"/>
              </a:defRPr>
            </a:lvl4pPr>
            <a:lvl5pPr lvl="4" marR="0" rtl="0" algn="l">
              <a:spcBef>
                <a:spcPts val="400"/>
              </a:spcBef>
              <a:spcAft>
                <a:spcPts val="0"/>
              </a:spcAft>
              <a:buClr>
                <a:schemeClr val="folHlink"/>
              </a:buClr>
              <a:buSzPts val="1300"/>
              <a:buFont typeface="Noto Sans Symbols"/>
              <a:buNone/>
              <a:defRPr b="0" i="0" sz="2000" u="none" cap="none" strike="noStrike">
                <a:solidFill>
                  <a:schemeClr val="lt1"/>
                </a:solidFill>
                <a:latin typeface="Tahoma"/>
                <a:ea typeface="Tahoma"/>
                <a:cs typeface="Tahoma"/>
                <a:sym typeface="Tahoma"/>
              </a:defRPr>
            </a:lvl5pPr>
            <a:lvl6pPr lvl="5" marR="0" rtl="0" algn="l">
              <a:spcBef>
                <a:spcPts val="400"/>
              </a:spcBef>
              <a:spcAft>
                <a:spcPts val="0"/>
              </a:spcAft>
              <a:buClr>
                <a:schemeClr val="folHlink"/>
              </a:buClr>
              <a:buSzPts val="1300"/>
              <a:buFont typeface="Noto Sans Symbols"/>
              <a:buNone/>
              <a:defRPr b="0" i="0" sz="2000" u="none" cap="none" strike="noStrike">
                <a:solidFill>
                  <a:schemeClr val="lt1"/>
                </a:solidFill>
                <a:latin typeface="Tahoma"/>
                <a:ea typeface="Tahoma"/>
                <a:cs typeface="Tahoma"/>
                <a:sym typeface="Tahoma"/>
              </a:defRPr>
            </a:lvl6pPr>
            <a:lvl7pPr lvl="6" marR="0" rtl="0" algn="l">
              <a:spcBef>
                <a:spcPts val="400"/>
              </a:spcBef>
              <a:spcAft>
                <a:spcPts val="0"/>
              </a:spcAft>
              <a:buClr>
                <a:schemeClr val="folHlink"/>
              </a:buClr>
              <a:buSzPts val="1300"/>
              <a:buFont typeface="Noto Sans Symbols"/>
              <a:buNone/>
              <a:defRPr b="0" i="0" sz="2000" u="none" cap="none" strike="noStrike">
                <a:solidFill>
                  <a:schemeClr val="lt1"/>
                </a:solidFill>
                <a:latin typeface="Tahoma"/>
                <a:ea typeface="Tahoma"/>
                <a:cs typeface="Tahoma"/>
                <a:sym typeface="Tahoma"/>
              </a:defRPr>
            </a:lvl7pPr>
            <a:lvl8pPr lvl="7" marR="0" rtl="0" algn="l">
              <a:spcBef>
                <a:spcPts val="400"/>
              </a:spcBef>
              <a:spcAft>
                <a:spcPts val="0"/>
              </a:spcAft>
              <a:buClr>
                <a:schemeClr val="folHlink"/>
              </a:buClr>
              <a:buSzPts val="1300"/>
              <a:buFont typeface="Noto Sans Symbols"/>
              <a:buNone/>
              <a:defRPr b="0" i="0" sz="2000" u="none" cap="none" strike="noStrike">
                <a:solidFill>
                  <a:schemeClr val="lt1"/>
                </a:solidFill>
                <a:latin typeface="Tahoma"/>
                <a:ea typeface="Tahoma"/>
                <a:cs typeface="Tahoma"/>
                <a:sym typeface="Tahoma"/>
              </a:defRPr>
            </a:lvl8pPr>
            <a:lvl9pPr lvl="8" marR="0" rtl="0" algn="l">
              <a:spcBef>
                <a:spcPts val="400"/>
              </a:spcBef>
              <a:spcAft>
                <a:spcPts val="0"/>
              </a:spcAft>
              <a:buClr>
                <a:schemeClr val="folHlink"/>
              </a:buClr>
              <a:buSzPts val="1300"/>
              <a:buFont typeface="Noto Sans Symbols"/>
              <a:buNone/>
              <a:defRPr b="0" i="0" sz="2000" u="none" cap="none" strike="noStrike">
                <a:solidFill>
                  <a:schemeClr val="lt1"/>
                </a:solidFill>
                <a:latin typeface="Tahoma"/>
                <a:ea typeface="Tahoma"/>
                <a:cs typeface="Tahoma"/>
                <a:sym typeface="Tahoma"/>
              </a:defRPr>
            </a:lvl9pPr>
          </a:lstStyle>
          <a:p/>
        </p:txBody>
      </p:sp>
      <p:sp>
        <p:nvSpPr>
          <p:cNvPr id="118" name="Google Shape;118;p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hlink"/>
              </a:buClr>
              <a:buSzPts val="910"/>
              <a:buFont typeface="Noto Sans Symbols"/>
              <a:buNone/>
              <a:defRPr b="0" i="0" sz="1400" u="none" cap="none" strike="noStrike">
                <a:solidFill>
                  <a:schemeClr val="lt1"/>
                </a:solidFill>
                <a:latin typeface="Tahoma"/>
                <a:ea typeface="Tahoma"/>
                <a:cs typeface="Tahoma"/>
                <a:sym typeface="Tahoma"/>
              </a:defRPr>
            </a:lvl1pPr>
            <a:lvl2pPr indent="-228600" lvl="1" marL="914400" marR="0" rtl="0" algn="l">
              <a:spcBef>
                <a:spcPts val="240"/>
              </a:spcBef>
              <a:spcAft>
                <a:spcPts val="0"/>
              </a:spcAft>
              <a:buClr>
                <a:schemeClr val="lt1"/>
              </a:buClr>
              <a:buSzPts val="780"/>
              <a:buFont typeface="Noto Sans Symbols"/>
              <a:buNone/>
              <a:defRPr b="0" i="0" sz="1200" u="none" cap="none" strike="noStrike">
                <a:solidFill>
                  <a:schemeClr val="lt1"/>
                </a:solidFill>
                <a:latin typeface="Tahoma"/>
                <a:ea typeface="Tahoma"/>
                <a:cs typeface="Tahoma"/>
                <a:sym typeface="Tahoma"/>
              </a:defRPr>
            </a:lvl2pPr>
            <a:lvl3pPr indent="-228600" lvl="2" marL="1371600" marR="0" rtl="0" algn="l">
              <a:spcBef>
                <a:spcPts val="200"/>
              </a:spcBef>
              <a:spcAft>
                <a:spcPts val="0"/>
              </a:spcAft>
              <a:buClr>
                <a:schemeClr val="accent2"/>
              </a:buClr>
              <a:buSzPts val="650"/>
              <a:buFont typeface="Noto Sans Symbols"/>
              <a:buNone/>
              <a:defRPr b="0" i="0" sz="1000" u="none" cap="none" strike="noStrike">
                <a:solidFill>
                  <a:schemeClr val="lt1"/>
                </a:solidFill>
                <a:latin typeface="Tahoma"/>
                <a:ea typeface="Tahoma"/>
                <a:cs typeface="Tahoma"/>
                <a:sym typeface="Tahoma"/>
              </a:defRPr>
            </a:lvl3pPr>
            <a:lvl4pPr indent="-228600" lvl="3" marL="1828800" marR="0" rtl="0" algn="l">
              <a:spcBef>
                <a:spcPts val="180"/>
              </a:spcBef>
              <a:spcAft>
                <a:spcPts val="0"/>
              </a:spcAft>
              <a:buClr>
                <a:schemeClr val="lt1"/>
              </a:buClr>
              <a:buSzPts val="585"/>
              <a:buFont typeface="Noto Sans Symbols"/>
              <a:buNone/>
              <a:defRPr b="0" i="0" sz="900" u="none" cap="none" strike="noStrike">
                <a:solidFill>
                  <a:schemeClr val="lt1"/>
                </a:solidFill>
                <a:latin typeface="Tahoma"/>
                <a:ea typeface="Tahoma"/>
                <a:cs typeface="Tahoma"/>
                <a:sym typeface="Tahoma"/>
              </a:defRPr>
            </a:lvl4pPr>
            <a:lvl5pPr indent="-228600" lvl="4" marL="22860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5pPr>
            <a:lvl6pPr indent="-228600" lvl="5" marL="27432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6pPr>
            <a:lvl7pPr indent="-228600" lvl="6" marL="32004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7pPr>
            <a:lvl8pPr indent="-228600" lvl="7" marL="36576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8pPr>
            <a:lvl9pPr indent="-228600" lvl="8" marL="41148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9pPr>
          </a:lstStyle>
          <a:p/>
        </p:txBody>
      </p:sp>
      <p:sp>
        <p:nvSpPr>
          <p:cNvPr id="119" name="Google Shape;119;p7"/>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20" name="Google Shape;120;p7"/>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21" name="Google Shape;121;p7"/>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22" name="Shape 122"/>
        <p:cNvGrpSpPr/>
        <p:nvPr/>
      </p:nvGrpSpPr>
      <p:grpSpPr>
        <a:xfrm>
          <a:off x="0" y="0"/>
          <a:ext cx="0" cy="0"/>
          <a:chOff x="0" y="0"/>
          <a:chExt cx="0" cy="0"/>
        </a:xfrm>
      </p:grpSpPr>
      <p:sp>
        <p:nvSpPr>
          <p:cNvPr id="123" name="Google Shape;123;p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1" i="0" sz="20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24" name="Google Shape;124;p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360680" lvl="0" marL="457200" marR="0" rtl="0" algn="l">
              <a:spcBef>
                <a:spcPts val="640"/>
              </a:spcBef>
              <a:spcAft>
                <a:spcPts val="0"/>
              </a:spcAft>
              <a:buClr>
                <a:schemeClr val="hlink"/>
              </a:buClr>
              <a:buSzPts val="2080"/>
              <a:buFont typeface="Noto Sans Symbols"/>
              <a:buChar char="■"/>
              <a:defRPr b="0" i="0" sz="3200" u="none" cap="none" strike="noStrike">
                <a:solidFill>
                  <a:schemeClr val="lt1"/>
                </a:solidFill>
                <a:latin typeface="Tahoma"/>
                <a:ea typeface="Tahoma"/>
                <a:cs typeface="Tahoma"/>
                <a:sym typeface="Tahoma"/>
              </a:defRPr>
            </a:lvl1pPr>
            <a:lvl2pPr indent="-344169" lvl="1" marL="914400" marR="0" rtl="0" algn="l">
              <a:spcBef>
                <a:spcPts val="560"/>
              </a:spcBef>
              <a:spcAft>
                <a:spcPts val="0"/>
              </a:spcAft>
              <a:buClr>
                <a:schemeClr val="lt1"/>
              </a:buClr>
              <a:buSzPts val="1820"/>
              <a:buFont typeface="Noto Sans Symbols"/>
              <a:buChar char="■"/>
              <a:defRPr b="0" i="0" sz="2800" u="none" cap="none" strike="noStrike">
                <a:solidFill>
                  <a:schemeClr val="lt1"/>
                </a:solidFill>
                <a:latin typeface="Tahoma"/>
                <a:ea typeface="Tahoma"/>
                <a:cs typeface="Tahoma"/>
                <a:sym typeface="Tahoma"/>
              </a:defRPr>
            </a:lvl2pPr>
            <a:lvl3pPr indent="-327660" lvl="2" marL="1371600" marR="0" rtl="0" algn="l">
              <a:spcBef>
                <a:spcPts val="480"/>
              </a:spcBef>
              <a:spcAft>
                <a:spcPts val="0"/>
              </a:spcAft>
              <a:buClr>
                <a:schemeClr val="accent2"/>
              </a:buClr>
              <a:buSzPts val="1560"/>
              <a:buFont typeface="Noto Sans Symbols"/>
              <a:buChar char="■"/>
              <a:defRPr b="0" i="0" sz="2400" u="none" cap="none" strike="noStrike">
                <a:solidFill>
                  <a:schemeClr val="lt1"/>
                </a:solidFill>
                <a:latin typeface="Tahoma"/>
                <a:ea typeface="Tahoma"/>
                <a:cs typeface="Tahoma"/>
                <a:sym typeface="Tahoma"/>
              </a:defRPr>
            </a:lvl3pPr>
            <a:lvl4pPr indent="-311150" lvl="3" marL="18288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4pPr>
            <a:lvl5pPr indent="-311150" lvl="4" marL="22860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5pPr>
            <a:lvl6pPr indent="-311150" lvl="5" marL="27432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6pPr>
            <a:lvl7pPr indent="-311150" lvl="6" marL="32004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7pPr>
            <a:lvl8pPr indent="-311150" lvl="7" marL="36576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8pPr>
            <a:lvl9pPr indent="-311150" lvl="8" marL="41148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9pPr>
          </a:lstStyle>
          <a:p/>
        </p:txBody>
      </p:sp>
      <p:sp>
        <p:nvSpPr>
          <p:cNvPr id="125" name="Google Shape;125;p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hlink"/>
              </a:buClr>
              <a:buSzPts val="910"/>
              <a:buFont typeface="Noto Sans Symbols"/>
              <a:buNone/>
              <a:defRPr b="0" i="0" sz="1400" u="none" cap="none" strike="noStrike">
                <a:solidFill>
                  <a:schemeClr val="lt1"/>
                </a:solidFill>
                <a:latin typeface="Tahoma"/>
                <a:ea typeface="Tahoma"/>
                <a:cs typeface="Tahoma"/>
                <a:sym typeface="Tahoma"/>
              </a:defRPr>
            </a:lvl1pPr>
            <a:lvl2pPr indent="-228600" lvl="1" marL="914400" marR="0" rtl="0" algn="l">
              <a:spcBef>
                <a:spcPts val="240"/>
              </a:spcBef>
              <a:spcAft>
                <a:spcPts val="0"/>
              </a:spcAft>
              <a:buClr>
                <a:schemeClr val="lt1"/>
              </a:buClr>
              <a:buSzPts val="780"/>
              <a:buFont typeface="Noto Sans Symbols"/>
              <a:buNone/>
              <a:defRPr b="0" i="0" sz="1200" u="none" cap="none" strike="noStrike">
                <a:solidFill>
                  <a:schemeClr val="lt1"/>
                </a:solidFill>
                <a:latin typeface="Tahoma"/>
                <a:ea typeface="Tahoma"/>
                <a:cs typeface="Tahoma"/>
                <a:sym typeface="Tahoma"/>
              </a:defRPr>
            </a:lvl2pPr>
            <a:lvl3pPr indent="-228600" lvl="2" marL="1371600" marR="0" rtl="0" algn="l">
              <a:spcBef>
                <a:spcPts val="200"/>
              </a:spcBef>
              <a:spcAft>
                <a:spcPts val="0"/>
              </a:spcAft>
              <a:buClr>
                <a:schemeClr val="accent2"/>
              </a:buClr>
              <a:buSzPts val="650"/>
              <a:buFont typeface="Noto Sans Symbols"/>
              <a:buNone/>
              <a:defRPr b="0" i="0" sz="1000" u="none" cap="none" strike="noStrike">
                <a:solidFill>
                  <a:schemeClr val="lt1"/>
                </a:solidFill>
                <a:latin typeface="Tahoma"/>
                <a:ea typeface="Tahoma"/>
                <a:cs typeface="Tahoma"/>
                <a:sym typeface="Tahoma"/>
              </a:defRPr>
            </a:lvl3pPr>
            <a:lvl4pPr indent="-228600" lvl="3" marL="1828800" marR="0" rtl="0" algn="l">
              <a:spcBef>
                <a:spcPts val="180"/>
              </a:spcBef>
              <a:spcAft>
                <a:spcPts val="0"/>
              </a:spcAft>
              <a:buClr>
                <a:schemeClr val="lt1"/>
              </a:buClr>
              <a:buSzPts val="585"/>
              <a:buFont typeface="Noto Sans Symbols"/>
              <a:buNone/>
              <a:defRPr b="0" i="0" sz="900" u="none" cap="none" strike="noStrike">
                <a:solidFill>
                  <a:schemeClr val="lt1"/>
                </a:solidFill>
                <a:latin typeface="Tahoma"/>
                <a:ea typeface="Tahoma"/>
                <a:cs typeface="Tahoma"/>
                <a:sym typeface="Tahoma"/>
              </a:defRPr>
            </a:lvl4pPr>
            <a:lvl5pPr indent="-228600" lvl="4" marL="22860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5pPr>
            <a:lvl6pPr indent="-228600" lvl="5" marL="27432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6pPr>
            <a:lvl7pPr indent="-228600" lvl="6" marL="32004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7pPr>
            <a:lvl8pPr indent="-228600" lvl="7" marL="36576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8pPr>
            <a:lvl9pPr indent="-228600" lvl="8" marL="4114800" marR="0" rtl="0" algn="l">
              <a:spcBef>
                <a:spcPts val="180"/>
              </a:spcBef>
              <a:spcAft>
                <a:spcPts val="0"/>
              </a:spcAft>
              <a:buClr>
                <a:schemeClr val="folHlink"/>
              </a:buClr>
              <a:buSzPts val="585"/>
              <a:buFont typeface="Noto Sans Symbols"/>
              <a:buNone/>
              <a:defRPr b="0" i="0" sz="900" u="none" cap="none" strike="noStrike">
                <a:solidFill>
                  <a:schemeClr val="lt1"/>
                </a:solidFill>
                <a:latin typeface="Tahoma"/>
                <a:ea typeface="Tahoma"/>
                <a:cs typeface="Tahoma"/>
                <a:sym typeface="Tahoma"/>
              </a:defRPr>
            </a:lvl9pPr>
          </a:lstStyle>
          <a:p/>
        </p:txBody>
      </p:sp>
      <p:sp>
        <p:nvSpPr>
          <p:cNvPr id="126" name="Google Shape;126;p8"/>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27" name="Google Shape;127;p8"/>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28" name="Google Shape;128;p8"/>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9" name="Shape 129"/>
        <p:cNvGrpSpPr/>
        <p:nvPr/>
      </p:nvGrpSpPr>
      <p:grpSpPr>
        <a:xfrm>
          <a:off x="0" y="0"/>
          <a:ext cx="0" cy="0"/>
          <a:chOff x="0" y="0"/>
          <a:chExt cx="0" cy="0"/>
        </a:xfrm>
      </p:grpSpPr>
      <p:sp>
        <p:nvSpPr>
          <p:cNvPr id="130" name="Google Shape;130;p9"/>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31" name="Google Shape;131;p9"/>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32" name="Google Shape;132;p9"/>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33" name="Shape 133"/>
        <p:cNvGrpSpPr/>
        <p:nvPr/>
      </p:nvGrpSpPr>
      <p:grpSpPr>
        <a:xfrm>
          <a:off x="0" y="0"/>
          <a:ext cx="0" cy="0"/>
          <a:chOff x="0" y="0"/>
          <a:chExt cx="0" cy="0"/>
        </a:xfrm>
      </p:grpSpPr>
      <p:sp>
        <p:nvSpPr>
          <p:cNvPr id="134" name="Google Shape;134;p10"/>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35" name="Google Shape;135;p10"/>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36" name="Google Shape;136;p10"/>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37" name="Google Shape;137;p10"/>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38" name="Shape 138"/>
        <p:cNvGrpSpPr/>
        <p:nvPr/>
      </p:nvGrpSpPr>
      <p:grpSpPr>
        <a:xfrm>
          <a:off x="0" y="0"/>
          <a:ext cx="0" cy="0"/>
          <a:chOff x="0" y="0"/>
          <a:chExt cx="0" cy="0"/>
        </a:xfrm>
      </p:grpSpPr>
      <p:sp>
        <p:nvSpPr>
          <p:cNvPr id="139" name="Google Shape;13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40" name="Google Shape;140;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hlink"/>
              </a:buClr>
              <a:buSzPts val="1560"/>
              <a:buFont typeface="Noto Sans Symbols"/>
              <a:buNone/>
              <a:defRPr b="1" i="0" sz="2400" u="none" cap="none" strike="noStrike">
                <a:solidFill>
                  <a:schemeClr val="lt1"/>
                </a:solidFill>
                <a:latin typeface="Tahoma"/>
                <a:ea typeface="Tahoma"/>
                <a:cs typeface="Tahoma"/>
                <a:sym typeface="Tahoma"/>
              </a:defRPr>
            </a:lvl1pPr>
            <a:lvl2pPr indent="-228600" lvl="1" marL="914400" marR="0" rtl="0" algn="l">
              <a:spcBef>
                <a:spcPts val="400"/>
              </a:spcBef>
              <a:spcAft>
                <a:spcPts val="0"/>
              </a:spcAft>
              <a:buClr>
                <a:schemeClr val="lt1"/>
              </a:buClr>
              <a:buSzPts val="1300"/>
              <a:buFont typeface="Noto Sans Symbols"/>
              <a:buNone/>
              <a:defRPr b="1" i="0" sz="2000" u="none" cap="none" strike="noStrike">
                <a:solidFill>
                  <a:schemeClr val="lt1"/>
                </a:solidFill>
                <a:latin typeface="Tahoma"/>
                <a:ea typeface="Tahoma"/>
                <a:cs typeface="Tahoma"/>
                <a:sym typeface="Tahoma"/>
              </a:defRPr>
            </a:lvl2pPr>
            <a:lvl3pPr indent="-228600" lvl="2" marL="1371600" marR="0" rtl="0" algn="l">
              <a:spcBef>
                <a:spcPts val="360"/>
              </a:spcBef>
              <a:spcAft>
                <a:spcPts val="0"/>
              </a:spcAft>
              <a:buClr>
                <a:schemeClr val="accent2"/>
              </a:buClr>
              <a:buSzPts val="1170"/>
              <a:buFont typeface="Noto Sans Symbols"/>
              <a:buNone/>
              <a:defRPr b="1" i="0" sz="1800" u="none" cap="none" strike="noStrike">
                <a:solidFill>
                  <a:schemeClr val="lt1"/>
                </a:solidFill>
                <a:latin typeface="Tahoma"/>
                <a:ea typeface="Tahoma"/>
                <a:cs typeface="Tahoma"/>
                <a:sym typeface="Tahoma"/>
              </a:defRPr>
            </a:lvl3pPr>
            <a:lvl4pPr indent="-228600" lvl="3" marL="1828800" marR="0" rtl="0" algn="l">
              <a:spcBef>
                <a:spcPts val="320"/>
              </a:spcBef>
              <a:spcAft>
                <a:spcPts val="0"/>
              </a:spcAft>
              <a:buClr>
                <a:schemeClr val="lt1"/>
              </a:buClr>
              <a:buSzPts val="1040"/>
              <a:buFont typeface="Noto Sans Symbols"/>
              <a:buNone/>
              <a:defRPr b="1" i="0" sz="1600" u="none" cap="none" strike="noStrike">
                <a:solidFill>
                  <a:schemeClr val="lt1"/>
                </a:solidFill>
                <a:latin typeface="Tahoma"/>
                <a:ea typeface="Tahoma"/>
                <a:cs typeface="Tahoma"/>
                <a:sym typeface="Tahoma"/>
              </a:defRPr>
            </a:lvl4pPr>
            <a:lvl5pPr indent="-228600" lvl="4" marL="22860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5pPr>
            <a:lvl6pPr indent="-228600" lvl="5" marL="27432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6pPr>
            <a:lvl7pPr indent="-228600" lvl="6" marL="32004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7pPr>
            <a:lvl8pPr indent="-228600" lvl="7" marL="36576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8pPr>
            <a:lvl9pPr indent="-228600" lvl="8" marL="41148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9pPr>
          </a:lstStyle>
          <a:p/>
        </p:txBody>
      </p:sp>
      <p:sp>
        <p:nvSpPr>
          <p:cNvPr id="141" name="Google Shape;141;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27660" lvl="0" marL="457200" marR="0" rtl="0" algn="l">
              <a:spcBef>
                <a:spcPts val="480"/>
              </a:spcBef>
              <a:spcAft>
                <a:spcPts val="0"/>
              </a:spcAft>
              <a:buClr>
                <a:schemeClr val="hlink"/>
              </a:buClr>
              <a:buSzPts val="1560"/>
              <a:buFont typeface="Noto Sans Symbols"/>
              <a:buChar char="■"/>
              <a:defRPr b="0" i="0" sz="2400" u="none" cap="none" strike="noStrike">
                <a:solidFill>
                  <a:schemeClr val="lt1"/>
                </a:solidFill>
                <a:latin typeface="Tahoma"/>
                <a:ea typeface="Tahoma"/>
                <a:cs typeface="Tahoma"/>
                <a:sym typeface="Tahoma"/>
              </a:defRPr>
            </a:lvl1pPr>
            <a:lvl2pPr indent="-311150" lvl="1" marL="9144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2pPr>
            <a:lvl3pPr indent="-302894" lvl="2" marL="1371600" marR="0" rtl="0" algn="l">
              <a:spcBef>
                <a:spcPts val="360"/>
              </a:spcBef>
              <a:spcAft>
                <a:spcPts val="0"/>
              </a:spcAft>
              <a:buClr>
                <a:schemeClr val="accent2"/>
              </a:buClr>
              <a:buSzPts val="1170"/>
              <a:buFont typeface="Noto Sans Symbols"/>
              <a:buChar char="■"/>
              <a:defRPr b="0" i="0" sz="1800" u="none" cap="none" strike="noStrike">
                <a:solidFill>
                  <a:schemeClr val="lt1"/>
                </a:solidFill>
                <a:latin typeface="Tahoma"/>
                <a:ea typeface="Tahoma"/>
                <a:cs typeface="Tahoma"/>
                <a:sym typeface="Tahoma"/>
              </a:defRPr>
            </a:lvl3pPr>
            <a:lvl4pPr indent="-294639" lvl="3" marL="1828800" marR="0" rtl="0" algn="l">
              <a:spcBef>
                <a:spcPts val="320"/>
              </a:spcBef>
              <a:spcAft>
                <a:spcPts val="0"/>
              </a:spcAft>
              <a:buClr>
                <a:schemeClr val="lt1"/>
              </a:buClr>
              <a:buSzPts val="1040"/>
              <a:buFont typeface="Noto Sans Symbols"/>
              <a:buChar char="■"/>
              <a:defRPr b="0" i="0" sz="1600" u="none" cap="none" strike="noStrike">
                <a:solidFill>
                  <a:schemeClr val="lt1"/>
                </a:solidFill>
                <a:latin typeface="Tahoma"/>
                <a:ea typeface="Tahoma"/>
                <a:cs typeface="Tahoma"/>
                <a:sym typeface="Tahoma"/>
              </a:defRPr>
            </a:lvl4pPr>
            <a:lvl5pPr indent="-294639" lvl="4" marL="22860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5pPr>
            <a:lvl6pPr indent="-294639" lvl="5" marL="27432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6pPr>
            <a:lvl7pPr indent="-294639" lvl="6" marL="32004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7pPr>
            <a:lvl8pPr indent="-294640" lvl="7" marL="36576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8pPr>
            <a:lvl9pPr indent="-294640" lvl="8" marL="41148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9pPr>
          </a:lstStyle>
          <a:p/>
        </p:txBody>
      </p:sp>
      <p:sp>
        <p:nvSpPr>
          <p:cNvPr id="142" name="Google Shape;142;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hlink"/>
              </a:buClr>
              <a:buSzPts val="1560"/>
              <a:buFont typeface="Noto Sans Symbols"/>
              <a:buNone/>
              <a:defRPr b="1" i="0" sz="2400" u="none" cap="none" strike="noStrike">
                <a:solidFill>
                  <a:schemeClr val="lt1"/>
                </a:solidFill>
                <a:latin typeface="Tahoma"/>
                <a:ea typeface="Tahoma"/>
                <a:cs typeface="Tahoma"/>
                <a:sym typeface="Tahoma"/>
              </a:defRPr>
            </a:lvl1pPr>
            <a:lvl2pPr indent="-228600" lvl="1" marL="914400" marR="0" rtl="0" algn="l">
              <a:spcBef>
                <a:spcPts val="400"/>
              </a:spcBef>
              <a:spcAft>
                <a:spcPts val="0"/>
              </a:spcAft>
              <a:buClr>
                <a:schemeClr val="lt1"/>
              </a:buClr>
              <a:buSzPts val="1300"/>
              <a:buFont typeface="Noto Sans Symbols"/>
              <a:buNone/>
              <a:defRPr b="1" i="0" sz="2000" u="none" cap="none" strike="noStrike">
                <a:solidFill>
                  <a:schemeClr val="lt1"/>
                </a:solidFill>
                <a:latin typeface="Tahoma"/>
                <a:ea typeface="Tahoma"/>
                <a:cs typeface="Tahoma"/>
                <a:sym typeface="Tahoma"/>
              </a:defRPr>
            </a:lvl2pPr>
            <a:lvl3pPr indent="-228600" lvl="2" marL="1371600" marR="0" rtl="0" algn="l">
              <a:spcBef>
                <a:spcPts val="360"/>
              </a:spcBef>
              <a:spcAft>
                <a:spcPts val="0"/>
              </a:spcAft>
              <a:buClr>
                <a:schemeClr val="accent2"/>
              </a:buClr>
              <a:buSzPts val="1170"/>
              <a:buFont typeface="Noto Sans Symbols"/>
              <a:buNone/>
              <a:defRPr b="1" i="0" sz="1800" u="none" cap="none" strike="noStrike">
                <a:solidFill>
                  <a:schemeClr val="lt1"/>
                </a:solidFill>
                <a:latin typeface="Tahoma"/>
                <a:ea typeface="Tahoma"/>
                <a:cs typeface="Tahoma"/>
                <a:sym typeface="Tahoma"/>
              </a:defRPr>
            </a:lvl3pPr>
            <a:lvl4pPr indent="-228600" lvl="3" marL="1828800" marR="0" rtl="0" algn="l">
              <a:spcBef>
                <a:spcPts val="320"/>
              </a:spcBef>
              <a:spcAft>
                <a:spcPts val="0"/>
              </a:spcAft>
              <a:buClr>
                <a:schemeClr val="lt1"/>
              </a:buClr>
              <a:buSzPts val="1040"/>
              <a:buFont typeface="Noto Sans Symbols"/>
              <a:buNone/>
              <a:defRPr b="1" i="0" sz="1600" u="none" cap="none" strike="noStrike">
                <a:solidFill>
                  <a:schemeClr val="lt1"/>
                </a:solidFill>
                <a:latin typeface="Tahoma"/>
                <a:ea typeface="Tahoma"/>
                <a:cs typeface="Tahoma"/>
                <a:sym typeface="Tahoma"/>
              </a:defRPr>
            </a:lvl4pPr>
            <a:lvl5pPr indent="-228600" lvl="4" marL="22860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5pPr>
            <a:lvl6pPr indent="-228600" lvl="5" marL="27432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6pPr>
            <a:lvl7pPr indent="-228600" lvl="6" marL="32004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7pPr>
            <a:lvl8pPr indent="-228600" lvl="7" marL="36576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8pPr>
            <a:lvl9pPr indent="-228600" lvl="8" marL="4114800" marR="0" rtl="0" algn="l">
              <a:spcBef>
                <a:spcPts val="320"/>
              </a:spcBef>
              <a:spcAft>
                <a:spcPts val="0"/>
              </a:spcAft>
              <a:buClr>
                <a:schemeClr val="folHlink"/>
              </a:buClr>
              <a:buSzPts val="1040"/>
              <a:buFont typeface="Noto Sans Symbols"/>
              <a:buNone/>
              <a:defRPr b="1" i="0" sz="1600" u="none" cap="none" strike="noStrike">
                <a:solidFill>
                  <a:schemeClr val="lt1"/>
                </a:solidFill>
                <a:latin typeface="Tahoma"/>
                <a:ea typeface="Tahoma"/>
                <a:cs typeface="Tahoma"/>
                <a:sym typeface="Tahoma"/>
              </a:defRPr>
            </a:lvl9pPr>
          </a:lstStyle>
          <a:p/>
        </p:txBody>
      </p:sp>
      <p:sp>
        <p:nvSpPr>
          <p:cNvPr id="143" name="Google Shape;143;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27660" lvl="0" marL="457200" marR="0" rtl="0" algn="l">
              <a:spcBef>
                <a:spcPts val="480"/>
              </a:spcBef>
              <a:spcAft>
                <a:spcPts val="0"/>
              </a:spcAft>
              <a:buClr>
                <a:schemeClr val="hlink"/>
              </a:buClr>
              <a:buSzPts val="1560"/>
              <a:buFont typeface="Noto Sans Symbols"/>
              <a:buChar char="■"/>
              <a:defRPr b="0" i="0" sz="2400" u="none" cap="none" strike="noStrike">
                <a:solidFill>
                  <a:schemeClr val="lt1"/>
                </a:solidFill>
                <a:latin typeface="Tahoma"/>
                <a:ea typeface="Tahoma"/>
                <a:cs typeface="Tahoma"/>
                <a:sym typeface="Tahoma"/>
              </a:defRPr>
            </a:lvl1pPr>
            <a:lvl2pPr indent="-311150" lvl="1" marL="9144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2pPr>
            <a:lvl3pPr indent="-302894" lvl="2" marL="1371600" marR="0" rtl="0" algn="l">
              <a:spcBef>
                <a:spcPts val="360"/>
              </a:spcBef>
              <a:spcAft>
                <a:spcPts val="0"/>
              </a:spcAft>
              <a:buClr>
                <a:schemeClr val="accent2"/>
              </a:buClr>
              <a:buSzPts val="1170"/>
              <a:buFont typeface="Noto Sans Symbols"/>
              <a:buChar char="■"/>
              <a:defRPr b="0" i="0" sz="1800" u="none" cap="none" strike="noStrike">
                <a:solidFill>
                  <a:schemeClr val="lt1"/>
                </a:solidFill>
                <a:latin typeface="Tahoma"/>
                <a:ea typeface="Tahoma"/>
                <a:cs typeface="Tahoma"/>
                <a:sym typeface="Tahoma"/>
              </a:defRPr>
            </a:lvl3pPr>
            <a:lvl4pPr indent="-294639" lvl="3" marL="1828800" marR="0" rtl="0" algn="l">
              <a:spcBef>
                <a:spcPts val="320"/>
              </a:spcBef>
              <a:spcAft>
                <a:spcPts val="0"/>
              </a:spcAft>
              <a:buClr>
                <a:schemeClr val="lt1"/>
              </a:buClr>
              <a:buSzPts val="1040"/>
              <a:buFont typeface="Noto Sans Symbols"/>
              <a:buChar char="■"/>
              <a:defRPr b="0" i="0" sz="1600" u="none" cap="none" strike="noStrike">
                <a:solidFill>
                  <a:schemeClr val="lt1"/>
                </a:solidFill>
                <a:latin typeface="Tahoma"/>
                <a:ea typeface="Tahoma"/>
                <a:cs typeface="Tahoma"/>
                <a:sym typeface="Tahoma"/>
              </a:defRPr>
            </a:lvl4pPr>
            <a:lvl5pPr indent="-294639" lvl="4" marL="22860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5pPr>
            <a:lvl6pPr indent="-294639" lvl="5" marL="27432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6pPr>
            <a:lvl7pPr indent="-294639" lvl="6" marL="32004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7pPr>
            <a:lvl8pPr indent="-294640" lvl="7" marL="36576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8pPr>
            <a:lvl9pPr indent="-294640" lvl="8" marL="4114800" marR="0" rtl="0" algn="l">
              <a:spcBef>
                <a:spcPts val="320"/>
              </a:spcBef>
              <a:spcAft>
                <a:spcPts val="0"/>
              </a:spcAft>
              <a:buClr>
                <a:schemeClr val="folHlink"/>
              </a:buClr>
              <a:buSzPts val="1040"/>
              <a:buFont typeface="Noto Sans Symbols"/>
              <a:buChar char="■"/>
              <a:defRPr b="0" i="0" sz="1600" u="none" cap="none" strike="noStrike">
                <a:solidFill>
                  <a:schemeClr val="lt1"/>
                </a:solidFill>
                <a:latin typeface="Tahoma"/>
                <a:ea typeface="Tahoma"/>
                <a:cs typeface="Tahoma"/>
                <a:sym typeface="Tahoma"/>
              </a:defRPr>
            </a:lvl9pPr>
          </a:lstStyle>
          <a:p/>
        </p:txBody>
      </p:sp>
      <p:sp>
        <p:nvSpPr>
          <p:cNvPr id="144" name="Google Shape;144;p11"/>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45" name="Google Shape;145;p11"/>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46" name="Google Shape;146;p11"/>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dk1"/>
            </a:gs>
            <a:gs pos="50000">
              <a:schemeClr val="dk2"/>
            </a:gs>
            <a:gs pos="100000">
              <a:schemeClr val="dk1"/>
            </a:gs>
          </a:gsLst>
          <a:lin ang="5400000" scaled="0"/>
        </a:gradFill>
      </p:bgPr>
    </p:bg>
    <p:spTree>
      <p:nvGrpSpPr>
        <p:cNvPr id="9" name="Shape 9"/>
        <p:cNvGrpSpPr/>
        <p:nvPr/>
      </p:nvGrpSpPr>
      <p:grpSpPr>
        <a:xfrm>
          <a:off x="0" y="0"/>
          <a:ext cx="0" cy="0"/>
          <a:chOff x="0" y="0"/>
          <a:chExt cx="0" cy="0"/>
        </a:xfrm>
      </p:grpSpPr>
      <p:grpSp>
        <p:nvGrpSpPr>
          <p:cNvPr id="10" name="Google Shape;10;p1"/>
          <p:cNvGrpSpPr/>
          <p:nvPr/>
        </p:nvGrpSpPr>
        <p:grpSpPr>
          <a:xfrm>
            <a:off x="3800475" y="1789112"/>
            <a:ext cx="5355117" cy="5056187"/>
            <a:chOff x="3800475" y="1789112"/>
            <a:chExt cx="5355117" cy="5056187"/>
          </a:xfrm>
        </p:grpSpPr>
        <p:sp>
          <p:nvSpPr>
            <p:cNvPr id="11" name="Google Shape;11;p1"/>
            <p:cNvSpPr txBox="1"/>
            <p:nvPr/>
          </p:nvSpPr>
          <p:spPr>
            <a:xfrm>
              <a:off x="6715125" y="2166937"/>
              <a:ext cx="312737" cy="161925"/>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2" name="Google Shape;12;p1"/>
            <p:cNvSpPr/>
            <p:nvPr/>
          </p:nvSpPr>
          <p:spPr>
            <a:xfrm>
              <a:off x="6824662" y="1881187"/>
              <a:ext cx="74612" cy="74612"/>
            </a:xfrm>
            <a:prstGeom prst="ellipse">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3" name="Google Shape;13;p1"/>
            <p:cNvSpPr txBox="1"/>
            <p:nvPr/>
          </p:nvSpPr>
          <p:spPr>
            <a:xfrm rot="960000">
              <a:off x="8262937" y="2373312"/>
              <a:ext cx="9525" cy="3290887"/>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4" name="Google Shape;14;p1"/>
            <p:cNvSpPr/>
            <p:nvPr/>
          </p:nvSpPr>
          <p:spPr>
            <a:xfrm>
              <a:off x="7732712" y="5568950"/>
              <a:ext cx="104775" cy="152400"/>
            </a:xfrm>
            <a:custGeom>
              <a:rect b="b" l="l" r="r" t="t"/>
              <a:pathLst>
                <a:path extrusionOk="0" h="96" w="6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5" name="Google Shape;15;p1"/>
            <p:cNvSpPr txBox="1"/>
            <p:nvPr/>
          </p:nvSpPr>
          <p:spPr>
            <a:xfrm rot="60000">
              <a:off x="8710612" y="2436812"/>
              <a:ext cx="9525" cy="3171825"/>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6" name="Google Shape;16;p1"/>
            <p:cNvSpPr txBox="1"/>
            <p:nvPr/>
          </p:nvSpPr>
          <p:spPr>
            <a:xfrm rot="-960000">
              <a:off x="8953500" y="2414587"/>
              <a:ext cx="9525" cy="1398587"/>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7" name="Google Shape;17;p1"/>
            <p:cNvSpPr txBox="1"/>
            <p:nvPr/>
          </p:nvSpPr>
          <p:spPr>
            <a:xfrm rot="-1200000">
              <a:off x="5467350" y="2882900"/>
              <a:ext cx="9525" cy="3227387"/>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8" name="Google Shape;18;p1"/>
            <p:cNvSpPr txBox="1"/>
            <p:nvPr/>
          </p:nvSpPr>
          <p:spPr>
            <a:xfrm rot="1080000">
              <a:off x="4376737" y="2890837"/>
              <a:ext cx="9525" cy="3363912"/>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19" name="Google Shape;19;p1"/>
            <p:cNvSpPr txBox="1"/>
            <p:nvPr/>
          </p:nvSpPr>
          <p:spPr>
            <a:xfrm rot="240000">
              <a:off x="4818062" y="2968625"/>
              <a:ext cx="9525" cy="3025775"/>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0" name="Google Shape;20;p1"/>
            <p:cNvSpPr/>
            <p:nvPr/>
          </p:nvSpPr>
          <p:spPr>
            <a:xfrm>
              <a:off x="6361112" y="4795837"/>
              <a:ext cx="989012" cy="247650"/>
            </a:xfrm>
            <a:custGeom>
              <a:rect b="b" l="l" r="r" t="t"/>
              <a:pathLst>
                <a:path extrusionOk="0" h="156" w="623">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1" name="Google Shape;21;p1"/>
            <p:cNvSpPr/>
            <p:nvPr/>
          </p:nvSpPr>
          <p:spPr>
            <a:xfrm>
              <a:off x="7559675" y="5700712"/>
              <a:ext cx="1581150" cy="200025"/>
            </a:xfrm>
            <a:custGeom>
              <a:rect b="b" l="l" r="r" t="t"/>
              <a:pathLst>
                <a:path extrusionOk="0" h="126" w="993">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2" name="Google Shape;22;p1"/>
            <p:cNvSpPr/>
            <p:nvPr/>
          </p:nvSpPr>
          <p:spPr>
            <a:xfrm>
              <a:off x="7597775" y="5786437"/>
              <a:ext cx="1543050" cy="388937"/>
            </a:xfrm>
            <a:custGeom>
              <a:rect b="b" l="l" r="r" t="t"/>
              <a:pathLst>
                <a:path extrusionOk="0" h="245" w="969">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a:gsLst>
                <a:gs pos="0">
                  <a:schemeClr val="dk1"/>
                </a:gs>
                <a:gs pos="100000">
                  <a:srgbClr val="82582E"/>
                </a:gs>
              </a:gsLst>
              <a:lin ang="189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3" name="Google Shape;23;p1"/>
            <p:cNvSpPr/>
            <p:nvPr/>
          </p:nvSpPr>
          <p:spPr>
            <a:xfrm>
              <a:off x="7626350" y="5700712"/>
              <a:ext cx="1514475" cy="142875"/>
            </a:xfrm>
            <a:custGeom>
              <a:rect b="b" l="l" r="r" t="t"/>
              <a:pathLst>
                <a:path extrusionOk="0" h="90" w="951">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4" name="Google Shape;24;p1"/>
            <p:cNvSpPr/>
            <p:nvPr/>
          </p:nvSpPr>
          <p:spPr>
            <a:xfrm>
              <a:off x="4856162" y="2446337"/>
              <a:ext cx="161925" cy="246062"/>
            </a:xfrm>
            <a:custGeom>
              <a:rect b="b" l="l" r="r" t="t"/>
              <a:pathLst>
                <a:path extrusionOk="0" h="155" w="102">
                  <a:moveTo>
                    <a:pt x="102" y="0"/>
                  </a:moveTo>
                  <a:lnTo>
                    <a:pt x="0" y="12"/>
                  </a:lnTo>
                  <a:lnTo>
                    <a:pt x="30" y="72"/>
                  </a:lnTo>
                  <a:lnTo>
                    <a:pt x="30" y="155"/>
                  </a:lnTo>
                  <a:lnTo>
                    <a:pt x="72" y="155"/>
                  </a:lnTo>
                  <a:lnTo>
                    <a:pt x="72" y="66"/>
                  </a:lnTo>
                  <a:lnTo>
                    <a:pt x="102" y="0"/>
                  </a:lnTo>
                  <a:lnTo>
                    <a:pt x="102" y="0"/>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5" name="Google Shape;25;p1"/>
            <p:cNvSpPr/>
            <p:nvPr/>
          </p:nvSpPr>
          <p:spPr>
            <a:xfrm>
              <a:off x="4856162" y="2682875"/>
              <a:ext cx="142875" cy="152400"/>
            </a:xfrm>
            <a:custGeom>
              <a:rect b="b" l="l" r="r" t="t"/>
              <a:pathLst>
                <a:path extrusionOk="0" h="96" w="90">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6" name="Google Shape;26;p1"/>
            <p:cNvSpPr/>
            <p:nvPr/>
          </p:nvSpPr>
          <p:spPr>
            <a:xfrm>
              <a:off x="4856162" y="2806700"/>
              <a:ext cx="142875" cy="171450"/>
            </a:xfrm>
            <a:custGeom>
              <a:rect b="b" l="l" r="r" t="t"/>
              <a:pathLst>
                <a:path extrusionOk="0" h="108" w="90">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7" name="Google Shape;27;p1"/>
            <p:cNvSpPr/>
            <p:nvPr/>
          </p:nvSpPr>
          <p:spPr>
            <a:xfrm>
              <a:off x="8683625" y="1912937"/>
              <a:ext cx="161925" cy="247650"/>
            </a:xfrm>
            <a:custGeom>
              <a:rect b="b" l="l" r="r" t="t"/>
              <a:pathLst>
                <a:path extrusionOk="0" h="156" w="102">
                  <a:moveTo>
                    <a:pt x="102" y="0"/>
                  </a:moveTo>
                  <a:lnTo>
                    <a:pt x="0" y="6"/>
                  </a:lnTo>
                  <a:lnTo>
                    <a:pt x="30" y="72"/>
                  </a:lnTo>
                  <a:lnTo>
                    <a:pt x="30" y="156"/>
                  </a:lnTo>
                  <a:lnTo>
                    <a:pt x="72" y="156"/>
                  </a:lnTo>
                  <a:lnTo>
                    <a:pt x="72" y="66"/>
                  </a:lnTo>
                  <a:lnTo>
                    <a:pt x="102" y="0"/>
                  </a:lnTo>
                  <a:lnTo>
                    <a:pt x="102" y="0"/>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8" name="Google Shape;28;p1"/>
            <p:cNvSpPr/>
            <p:nvPr/>
          </p:nvSpPr>
          <p:spPr>
            <a:xfrm>
              <a:off x="8693150" y="2141537"/>
              <a:ext cx="133350" cy="152400"/>
            </a:xfrm>
            <a:custGeom>
              <a:rect b="b" l="l" r="r" t="t"/>
              <a:pathLst>
                <a:path extrusionOk="0" h="96" w="84">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29" name="Google Shape;29;p1"/>
            <p:cNvSpPr/>
            <p:nvPr/>
          </p:nvSpPr>
          <p:spPr>
            <a:xfrm>
              <a:off x="8683625" y="2274887"/>
              <a:ext cx="142875" cy="171450"/>
            </a:xfrm>
            <a:custGeom>
              <a:rect b="b" l="l" r="r" t="t"/>
              <a:pathLst>
                <a:path extrusionOk="0" h="108" w="90">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0" name="Google Shape;30;p1"/>
            <p:cNvSpPr/>
            <p:nvPr/>
          </p:nvSpPr>
          <p:spPr>
            <a:xfrm>
              <a:off x="8616950" y="5595937"/>
              <a:ext cx="104775" cy="152400"/>
            </a:xfrm>
            <a:custGeom>
              <a:rect b="b" l="l" r="r" t="t"/>
              <a:pathLst>
                <a:path extrusionOk="0" h="96" w="6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1" name="Google Shape;31;p1"/>
            <p:cNvSpPr/>
            <p:nvPr/>
          </p:nvSpPr>
          <p:spPr>
            <a:xfrm>
              <a:off x="4789487" y="1789112"/>
              <a:ext cx="4132262" cy="704850"/>
            </a:xfrm>
            <a:custGeom>
              <a:rect b="b" l="l" r="r" t="t"/>
              <a:pathLst>
                <a:path extrusionOk="0" h="444" w="2594">
                  <a:moveTo>
                    <a:pt x="2577" y="0"/>
                  </a:moveTo>
                  <a:lnTo>
                    <a:pt x="2594" y="72"/>
                  </a:lnTo>
                  <a:lnTo>
                    <a:pt x="6" y="444"/>
                  </a:lnTo>
                  <a:lnTo>
                    <a:pt x="0" y="396"/>
                  </a:lnTo>
                  <a:lnTo>
                    <a:pt x="1225" y="96"/>
                  </a:lnTo>
                  <a:lnTo>
                    <a:pt x="1351" y="78"/>
                  </a:lnTo>
                  <a:lnTo>
                    <a:pt x="2577" y="0"/>
                  </a:lnTo>
                  <a:lnTo>
                    <a:pt x="2577" y="0"/>
                  </a:lnTo>
                  <a:close/>
                </a:path>
              </a:pathLst>
            </a:cu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2" name="Google Shape;32;p1"/>
            <p:cNvSpPr/>
            <p:nvPr/>
          </p:nvSpPr>
          <p:spPr>
            <a:xfrm>
              <a:off x="4657725" y="5989637"/>
              <a:ext cx="133350" cy="150812"/>
            </a:xfrm>
            <a:custGeom>
              <a:rect b="b" l="l" r="r" t="t"/>
              <a:pathLst>
                <a:path extrusionOk="0" h="95" w="84">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3" name="Google Shape;33;p1"/>
            <p:cNvSpPr/>
            <p:nvPr/>
          </p:nvSpPr>
          <p:spPr>
            <a:xfrm>
              <a:off x="5999162" y="6146800"/>
              <a:ext cx="142875" cy="171450"/>
            </a:xfrm>
            <a:custGeom>
              <a:rect b="b" l="l" r="r" t="t"/>
              <a:pathLst>
                <a:path extrusionOk="0" h="108" w="90">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4" name="Google Shape;34;p1"/>
            <p:cNvSpPr/>
            <p:nvPr/>
          </p:nvSpPr>
          <p:spPr>
            <a:xfrm>
              <a:off x="3810000" y="6146800"/>
              <a:ext cx="114300" cy="142875"/>
            </a:xfrm>
            <a:custGeom>
              <a:rect b="b" l="l" r="r" t="t"/>
              <a:pathLst>
                <a:path extrusionOk="0" h="90" w="71">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5" name="Google Shape;35;p1"/>
            <p:cNvSpPr/>
            <p:nvPr/>
          </p:nvSpPr>
          <p:spPr>
            <a:xfrm>
              <a:off x="3879850" y="6092825"/>
              <a:ext cx="2190750" cy="617537"/>
            </a:xfrm>
            <a:prstGeom prst="ellipse">
              <a:avLst/>
            </a:prstGeom>
            <a:gradFill>
              <a:gsLst>
                <a:gs pos="0">
                  <a:srgbClr val="82582E"/>
                </a:gs>
                <a:gs pos="100000">
                  <a:schemeClr val="dk1"/>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6" name="Google Shape;36;p1"/>
            <p:cNvSpPr/>
            <p:nvPr/>
          </p:nvSpPr>
          <p:spPr>
            <a:xfrm>
              <a:off x="3800475" y="6086475"/>
              <a:ext cx="2384425" cy="457200"/>
            </a:xfrm>
            <a:prstGeom prst="ellipse">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7" name="Google Shape;37;p1"/>
            <p:cNvSpPr/>
            <p:nvPr/>
          </p:nvSpPr>
          <p:spPr>
            <a:xfrm>
              <a:off x="3875087" y="6127750"/>
              <a:ext cx="2262187" cy="349250"/>
            </a:xfrm>
            <a:prstGeom prst="ellipse">
              <a:avLst/>
            </a:prstGeom>
            <a:gradFill>
              <a:gsLst>
                <a:gs pos="0">
                  <a:schemeClr val="dk1"/>
                </a:gs>
                <a:gs pos="100000">
                  <a:srgbClr val="82582E"/>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8" name="Google Shape;38;p1"/>
            <p:cNvSpPr/>
            <p:nvPr/>
          </p:nvSpPr>
          <p:spPr>
            <a:xfrm>
              <a:off x="5942012" y="6013450"/>
              <a:ext cx="142875" cy="152400"/>
            </a:xfrm>
            <a:custGeom>
              <a:rect b="b" l="l" r="r" t="t"/>
              <a:pathLst>
                <a:path extrusionOk="0" h="96" w="90">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39" name="Google Shape;39;p1"/>
            <p:cNvSpPr/>
            <p:nvPr/>
          </p:nvSpPr>
          <p:spPr>
            <a:xfrm>
              <a:off x="8607425" y="5719762"/>
              <a:ext cx="114300" cy="171450"/>
            </a:xfrm>
            <a:custGeom>
              <a:rect b="b" l="l" r="r" t="t"/>
              <a:pathLst>
                <a:path extrusionOk="0" h="108" w="72">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40" name="Google Shape;40;p1"/>
            <p:cNvSpPr txBox="1"/>
            <p:nvPr/>
          </p:nvSpPr>
          <p:spPr>
            <a:xfrm>
              <a:off x="6727825" y="2814637"/>
              <a:ext cx="274637" cy="4030662"/>
            </a:xfrm>
            <a:prstGeom prst="rect">
              <a:avLst/>
            </a:pr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41" name="Google Shape;41;p1"/>
            <p:cNvSpPr txBox="1"/>
            <p:nvPr/>
          </p:nvSpPr>
          <p:spPr>
            <a:xfrm>
              <a:off x="6807200" y="2452687"/>
              <a:ext cx="120650" cy="381000"/>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42" name="Google Shape;42;p1"/>
            <p:cNvSpPr/>
            <p:nvPr/>
          </p:nvSpPr>
          <p:spPr>
            <a:xfrm>
              <a:off x="6699250" y="2767012"/>
              <a:ext cx="325437" cy="82550"/>
            </a:xfrm>
            <a:prstGeom prst="roundRect">
              <a:avLst>
                <a:gd fmla="val 16667" name="adj"/>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43" name="Google Shape;43;p1"/>
            <p:cNvSpPr/>
            <p:nvPr/>
          </p:nvSpPr>
          <p:spPr>
            <a:xfrm>
              <a:off x="6835775" y="2427287"/>
              <a:ext cx="400050" cy="2501900"/>
            </a:xfrm>
            <a:custGeom>
              <a:rect b="b" l="l" r="r" t="t"/>
              <a:pathLst>
                <a:path extrusionOk="0" h="1576" w="252">
                  <a:moveTo>
                    <a:pt x="252" y="1576"/>
                  </a:moveTo>
                  <a:lnTo>
                    <a:pt x="12" y="84"/>
                  </a:lnTo>
                  <a:lnTo>
                    <a:pt x="12" y="60"/>
                  </a:lnTo>
                  <a:lnTo>
                    <a:pt x="0" y="12"/>
                  </a:lnTo>
                  <a:lnTo>
                    <a:pt x="72" y="0"/>
                  </a:lnTo>
                  <a:lnTo>
                    <a:pt x="72" y="0"/>
                  </a:lnTo>
                  <a:lnTo>
                    <a:pt x="78" y="48"/>
                  </a:lnTo>
                  <a:lnTo>
                    <a:pt x="88" y="66"/>
                  </a:lnTo>
                </a:path>
              </a:pathLst>
            </a:custGeom>
            <a:gradFill>
              <a:gsLst>
                <a:gs pos="0">
                  <a:srgbClr val="82582E"/>
                </a:gs>
                <a:gs pos="100000">
                  <a:schemeClr val="dk1"/>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44" name="Google Shape;44;p1"/>
            <p:cNvSpPr/>
            <p:nvPr/>
          </p:nvSpPr>
          <p:spPr>
            <a:xfrm>
              <a:off x="6618287" y="2255837"/>
              <a:ext cx="503237" cy="219075"/>
            </a:xfrm>
            <a:custGeom>
              <a:rect b="b" l="l" r="r" t="t"/>
              <a:pathLst>
                <a:path extrusionOk="0" h="138" w="316">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grpSp>
      <p:sp>
        <p:nvSpPr>
          <p:cNvPr id="45" name="Google Shape;45;p1"/>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46" name="Google Shape;46;p1"/>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lstStyle>
            <a:lvl1pPr indent="-360680" lvl="0" marL="457200" marR="0" rtl="0" algn="l">
              <a:spcBef>
                <a:spcPts val="640"/>
              </a:spcBef>
              <a:spcAft>
                <a:spcPts val="0"/>
              </a:spcAft>
              <a:buClr>
                <a:schemeClr val="hlink"/>
              </a:buClr>
              <a:buSzPts val="2080"/>
              <a:buFont typeface="Noto Sans Symbols"/>
              <a:buChar char="■"/>
              <a:defRPr b="0" i="0" sz="3200" u="none" cap="none" strike="noStrike">
                <a:solidFill>
                  <a:schemeClr val="lt1"/>
                </a:solidFill>
                <a:latin typeface="Tahoma"/>
                <a:ea typeface="Tahoma"/>
                <a:cs typeface="Tahoma"/>
                <a:sym typeface="Tahoma"/>
              </a:defRPr>
            </a:lvl1pPr>
            <a:lvl2pPr indent="-344169" lvl="1" marL="914400" marR="0" rtl="0" algn="l">
              <a:spcBef>
                <a:spcPts val="560"/>
              </a:spcBef>
              <a:spcAft>
                <a:spcPts val="0"/>
              </a:spcAft>
              <a:buClr>
                <a:schemeClr val="lt1"/>
              </a:buClr>
              <a:buSzPts val="1820"/>
              <a:buFont typeface="Noto Sans Symbols"/>
              <a:buChar char="■"/>
              <a:defRPr b="0" i="0" sz="2800" u="none" cap="none" strike="noStrike">
                <a:solidFill>
                  <a:schemeClr val="lt1"/>
                </a:solidFill>
                <a:latin typeface="Tahoma"/>
                <a:ea typeface="Tahoma"/>
                <a:cs typeface="Tahoma"/>
                <a:sym typeface="Tahoma"/>
              </a:defRPr>
            </a:lvl2pPr>
            <a:lvl3pPr indent="-327660" lvl="2" marL="1371600" marR="0" rtl="0" algn="l">
              <a:spcBef>
                <a:spcPts val="480"/>
              </a:spcBef>
              <a:spcAft>
                <a:spcPts val="0"/>
              </a:spcAft>
              <a:buClr>
                <a:schemeClr val="accent2"/>
              </a:buClr>
              <a:buSzPts val="1560"/>
              <a:buFont typeface="Noto Sans Symbols"/>
              <a:buChar char="■"/>
              <a:defRPr b="0" i="0" sz="2400" u="none" cap="none" strike="noStrike">
                <a:solidFill>
                  <a:schemeClr val="lt1"/>
                </a:solidFill>
                <a:latin typeface="Tahoma"/>
                <a:ea typeface="Tahoma"/>
                <a:cs typeface="Tahoma"/>
                <a:sym typeface="Tahoma"/>
              </a:defRPr>
            </a:lvl3pPr>
            <a:lvl4pPr indent="-311150" lvl="3" marL="18288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4pPr>
            <a:lvl5pPr indent="-311150" lvl="4" marL="22860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5pPr>
            <a:lvl6pPr indent="-311150" lvl="5" marL="27432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6pPr>
            <a:lvl7pPr indent="-311150" lvl="6" marL="32004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7pPr>
            <a:lvl8pPr indent="-311150" lvl="7" marL="36576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8pPr>
            <a:lvl9pPr indent="-311150" lvl="8" marL="41148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9pPr>
          </a:lstStyle>
          <a:p/>
        </p:txBody>
      </p:sp>
      <p:sp>
        <p:nvSpPr>
          <p:cNvPr id="47" name="Google Shape;47;p1"/>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48" name="Google Shape;48;p1"/>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49" name="Google Shape;49;p1"/>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dk1"/>
            </a:gs>
            <a:gs pos="50000">
              <a:schemeClr val="dk2"/>
            </a:gs>
            <a:gs pos="100000">
              <a:schemeClr val="dk1"/>
            </a:gs>
          </a:gsLst>
          <a:lin ang="5400000" scaled="0"/>
        </a:gradFill>
      </p:bgPr>
    </p:bg>
    <p:spTree>
      <p:nvGrpSpPr>
        <p:cNvPr id="56" name="Shape 56"/>
        <p:cNvGrpSpPr/>
        <p:nvPr/>
      </p:nvGrpSpPr>
      <p:grpSpPr>
        <a:xfrm>
          <a:off x="0" y="0"/>
          <a:ext cx="0" cy="0"/>
          <a:chOff x="0" y="0"/>
          <a:chExt cx="0" cy="0"/>
        </a:xfrm>
      </p:grpSpPr>
      <p:grpSp>
        <p:nvGrpSpPr>
          <p:cNvPr id="57" name="Google Shape;57;p3"/>
          <p:cNvGrpSpPr/>
          <p:nvPr/>
        </p:nvGrpSpPr>
        <p:grpSpPr>
          <a:xfrm>
            <a:off x="3800475" y="1789112"/>
            <a:ext cx="5355117" cy="5056187"/>
            <a:chOff x="3800475" y="1789112"/>
            <a:chExt cx="5355117" cy="5056187"/>
          </a:xfrm>
        </p:grpSpPr>
        <p:sp>
          <p:nvSpPr>
            <p:cNvPr id="58" name="Google Shape;58;p3"/>
            <p:cNvSpPr txBox="1"/>
            <p:nvPr/>
          </p:nvSpPr>
          <p:spPr>
            <a:xfrm>
              <a:off x="6715125" y="2166937"/>
              <a:ext cx="312737" cy="161925"/>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59" name="Google Shape;59;p3"/>
            <p:cNvSpPr/>
            <p:nvPr/>
          </p:nvSpPr>
          <p:spPr>
            <a:xfrm>
              <a:off x="6824662" y="1881187"/>
              <a:ext cx="74612" cy="74612"/>
            </a:xfrm>
            <a:prstGeom prst="ellipse">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0" name="Google Shape;60;p3"/>
            <p:cNvSpPr txBox="1"/>
            <p:nvPr/>
          </p:nvSpPr>
          <p:spPr>
            <a:xfrm rot="960000">
              <a:off x="8262937" y="2373312"/>
              <a:ext cx="9525" cy="3290887"/>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1" name="Google Shape;61;p3"/>
            <p:cNvSpPr/>
            <p:nvPr/>
          </p:nvSpPr>
          <p:spPr>
            <a:xfrm>
              <a:off x="7732712" y="5568950"/>
              <a:ext cx="104775" cy="152400"/>
            </a:xfrm>
            <a:custGeom>
              <a:rect b="b" l="l" r="r" t="t"/>
              <a:pathLst>
                <a:path extrusionOk="0" h="96" w="6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2" name="Google Shape;62;p3"/>
            <p:cNvSpPr txBox="1"/>
            <p:nvPr/>
          </p:nvSpPr>
          <p:spPr>
            <a:xfrm rot="60000">
              <a:off x="8710612" y="2436812"/>
              <a:ext cx="9525" cy="3171825"/>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3" name="Google Shape;63;p3"/>
            <p:cNvSpPr txBox="1"/>
            <p:nvPr/>
          </p:nvSpPr>
          <p:spPr>
            <a:xfrm rot="-960000">
              <a:off x="8953500" y="2414587"/>
              <a:ext cx="9525" cy="1398587"/>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4" name="Google Shape;64;p3"/>
            <p:cNvSpPr txBox="1"/>
            <p:nvPr/>
          </p:nvSpPr>
          <p:spPr>
            <a:xfrm rot="-1200000">
              <a:off x="5467350" y="2882900"/>
              <a:ext cx="9525" cy="3227387"/>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5" name="Google Shape;65;p3"/>
            <p:cNvSpPr txBox="1"/>
            <p:nvPr/>
          </p:nvSpPr>
          <p:spPr>
            <a:xfrm rot="1080000">
              <a:off x="4376737" y="2890837"/>
              <a:ext cx="9525" cy="3363912"/>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6" name="Google Shape;66;p3"/>
            <p:cNvSpPr txBox="1"/>
            <p:nvPr/>
          </p:nvSpPr>
          <p:spPr>
            <a:xfrm rot="240000">
              <a:off x="4818062" y="2968625"/>
              <a:ext cx="9525" cy="3025775"/>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7" name="Google Shape;67;p3"/>
            <p:cNvSpPr/>
            <p:nvPr/>
          </p:nvSpPr>
          <p:spPr>
            <a:xfrm>
              <a:off x="6361112" y="4795837"/>
              <a:ext cx="989012" cy="247650"/>
            </a:xfrm>
            <a:custGeom>
              <a:rect b="b" l="l" r="r" t="t"/>
              <a:pathLst>
                <a:path extrusionOk="0" h="156" w="623">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8" name="Google Shape;68;p3"/>
            <p:cNvSpPr/>
            <p:nvPr/>
          </p:nvSpPr>
          <p:spPr>
            <a:xfrm>
              <a:off x="7559675" y="5700712"/>
              <a:ext cx="1581150" cy="200025"/>
            </a:xfrm>
            <a:custGeom>
              <a:rect b="b" l="l" r="r" t="t"/>
              <a:pathLst>
                <a:path extrusionOk="0" h="126" w="993">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69" name="Google Shape;69;p3"/>
            <p:cNvSpPr/>
            <p:nvPr/>
          </p:nvSpPr>
          <p:spPr>
            <a:xfrm>
              <a:off x="7597775" y="5786437"/>
              <a:ext cx="1543050" cy="388937"/>
            </a:xfrm>
            <a:custGeom>
              <a:rect b="b" l="l" r="r" t="t"/>
              <a:pathLst>
                <a:path extrusionOk="0" h="245" w="969">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a:gsLst>
                <a:gs pos="0">
                  <a:schemeClr val="dk1"/>
                </a:gs>
                <a:gs pos="100000">
                  <a:srgbClr val="82582E"/>
                </a:gs>
              </a:gsLst>
              <a:lin ang="189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0" name="Google Shape;70;p3"/>
            <p:cNvSpPr/>
            <p:nvPr/>
          </p:nvSpPr>
          <p:spPr>
            <a:xfrm>
              <a:off x="7626350" y="5700712"/>
              <a:ext cx="1514475" cy="142875"/>
            </a:xfrm>
            <a:custGeom>
              <a:rect b="b" l="l" r="r" t="t"/>
              <a:pathLst>
                <a:path extrusionOk="0" h="90" w="951">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1" name="Google Shape;71;p3"/>
            <p:cNvSpPr/>
            <p:nvPr/>
          </p:nvSpPr>
          <p:spPr>
            <a:xfrm>
              <a:off x="4856162" y="2446337"/>
              <a:ext cx="161925" cy="246062"/>
            </a:xfrm>
            <a:custGeom>
              <a:rect b="b" l="l" r="r" t="t"/>
              <a:pathLst>
                <a:path extrusionOk="0" h="155" w="102">
                  <a:moveTo>
                    <a:pt x="102" y="0"/>
                  </a:moveTo>
                  <a:lnTo>
                    <a:pt x="0" y="12"/>
                  </a:lnTo>
                  <a:lnTo>
                    <a:pt x="30" y="72"/>
                  </a:lnTo>
                  <a:lnTo>
                    <a:pt x="30" y="155"/>
                  </a:lnTo>
                  <a:lnTo>
                    <a:pt x="72" y="155"/>
                  </a:lnTo>
                  <a:lnTo>
                    <a:pt x="72" y="66"/>
                  </a:lnTo>
                  <a:lnTo>
                    <a:pt x="102" y="0"/>
                  </a:lnTo>
                  <a:lnTo>
                    <a:pt x="102" y="0"/>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2" name="Google Shape;72;p3"/>
            <p:cNvSpPr/>
            <p:nvPr/>
          </p:nvSpPr>
          <p:spPr>
            <a:xfrm>
              <a:off x="4856162" y="2682875"/>
              <a:ext cx="142875" cy="152400"/>
            </a:xfrm>
            <a:custGeom>
              <a:rect b="b" l="l" r="r" t="t"/>
              <a:pathLst>
                <a:path extrusionOk="0" h="96" w="90">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3" name="Google Shape;73;p3"/>
            <p:cNvSpPr/>
            <p:nvPr/>
          </p:nvSpPr>
          <p:spPr>
            <a:xfrm>
              <a:off x="4856162" y="2806700"/>
              <a:ext cx="142875" cy="171450"/>
            </a:xfrm>
            <a:custGeom>
              <a:rect b="b" l="l" r="r" t="t"/>
              <a:pathLst>
                <a:path extrusionOk="0" h="108" w="90">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4" name="Google Shape;74;p3"/>
            <p:cNvSpPr/>
            <p:nvPr/>
          </p:nvSpPr>
          <p:spPr>
            <a:xfrm>
              <a:off x="8683625" y="1912937"/>
              <a:ext cx="161925" cy="247650"/>
            </a:xfrm>
            <a:custGeom>
              <a:rect b="b" l="l" r="r" t="t"/>
              <a:pathLst>
                <a:path extrusionOk="0" h="156" w="102">
                  <a:moveTo>
                    <a:pt x="102" y="0"/>
                  </a:moveTo>
                  <a:lnTo>
                    <a:pt x="0" y="6"/>
                  </a:lnTo>
                  <a:lnTo>
                    <a:pt x="30" y="72"/>
                  </a:lnTo>
                  <a:lnTo>
                    <a:pt x="30" y="156"/>
                  </a:lnTo>
                  <a:lnTo>
                    <a:pt x="72" y="156"/>
                  </a:lnTo>
                  <a:lnTo>
                    <a:pt x="72" y="66"/>
                  </a:lnTo>
                  <a:lnTo>
                    <a:pt x="102" y="0"/>
                  </a:lnTo>
                  <a:lnTo>
                    <a:pt x="102" y="0"/>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5" name="Google Shape;75;p3"/>
            <p:cNvSpPr/>
            <p:nvPr/>
          </p:nvSpPr>
          <p:spPr>
            <a:xfrm>
              <a:off x="8693150" y="2141537"/>
              <a:ext cx="133350" cy="152400"/>
            </a:xfrm>
            <a:custGeom>
              <a:rect b="b" l="l" r="r" t="t"/>
              <a:pathLst>
                <a:path extrusionOk="0" h="96" w="84">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6" name="Google Shape;76;p3"/>
            <p:cNvSpPr/>
            <p:nvPr/>
          </p:nvSpPr>
          <p:spPr>
            <a:xfrm>
              <a:off x="8683625" y="2274887"/>
              <a:ext cx="142875" cy="171450"/>
            </a:xfrm>
            <a:custGeom>
              <a:rect b="b" l="l" r="r" t="t"/>
              <a:pathLst>
                <a:path extrusionOk="0" h="108" w="90">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7" name="Google Shape;77;p3"/>
            <p:cNvSpPr/>
            <p:nvPr/>
          </p:nvSpPr>
          <p:spPr>
            <a:xfrm>
              <a:off x="8616950" y="5595937"/>
              <a:ext cx="104775" cy="152400"/>
            </a:xfrm>
            <a:custGeom>
              <a:rect b="b" l="l" r="r" t="t"/>
              <a:pathLst>
                <a:path extrusionOk="0" h="96" w="6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8" name="Google Shape;78;p3"/>
            <p:cNvSpPr/>
            <p:nvPr/>
          </p:nvSpPr>
          <p:spPr>
            <a:xfrm>
              <a:off x="4789487" y="1789112"/>
              <a:ext cx="4132262" cy="704850"/>
            </a:xfrm>
            <a:custGeom>
              <a:rect b="b" l="l" r="r" t="t"/>
              <a:pathLst>
                <a:path extrusionOk="0" h="444" w="2594">
                  <a:moveTo>
                    <a:pt x="2577" y="0"/>
                  </a:moveTo>
                  <a:lnTo>
                    <a:pt x="2594" y="72"/>
                  </a:lnTo>
                  <a:lnTo>
                    <a:pt x="6" y="444"/>
                  </a:lnTo>
                  <a:lnTo>
                    <a:pt x="0" y="396"/>
                  </a:lnTo>
                  <a:lnTo>
                    <a:pt x="1225" y="96"/>
                  </a:lnTo>
                  <a:lnTo>
                    <a:pt x="1351" y="78"/>
                  </a:lnTo>
                  <a:lnTo>
                    <a:pt x="2577" y="0"/>
                  </a:lnTo>
                  <a:lnTo>
                    <a:pt x="2577" y="0"/>
                  </a:lnTo>
                  <a:close/>
                </a:path>
              </a:pathLst>
            </a:cu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79" name="Google Shape;79;p3"/>
            <p:cNvSpPr/>
            <p:nvPr/>
          </p:nvSpPr>
          <p:spPr>
            <a:xfrm>
              <a:off x="4657725" y="5989637"/>
              <a:ext cx="133350" cy="150812"/>
            </a:xfrm>
            <a:custGeom>
              <a:rect b="b" l="l" r="r" t="t"/>
              <a:pathLst>
                <a:path extrusionOk="0" h="95" w="84">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0" name="Google Shape;80;p3"/>
            <p:cNvSpPr/>
            <p:nvPr/>
          </p:nvSpPr>
          <p:spPr>
            <a:xfrm>
              <a:off x="5999162" y="6146800"/>
              <a:ext cx="142875" cy="171450"/>
            </a:xfrm>
            <a:custGeom>
              <a:rect b="b" l="l" r="r" t="t"/>
              <a:pathLst>
                <a:path extrusionOk="0" h="108" w="90">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1" name="Google Shape;81;p3"/>
            <p:cNvSpPr/>
            <p:nvPr/>
          </p:nvSpPr>
          <p:spPr>
            <a:xfrm>
              <a:off x="3810000" y="6146800"/>
              <a:ext cx="114300" cy="142875"/>
            </a:xfrm>
            <a:custGeom>
              <a:rect b="b" l="l" r="r" t="t"/>
              <a:pathLst>
                <a:path extrusionOk="0" h="90" w="71">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2" name="Google Shape;82;p3"/>
            <p:cNvSpPr/>
            <p:nvPr/>
          </p:nvSpPr>
          <p:spPr>
            <a:xfrm>
              <a:off x="3879850" y="6092825"/>
              <a:ext cx="2190750" cy="617537"/>
            </a:xfrm>
            <a:prstGeom prst="ellipse">
              <a:avLst/>
            </a:prstGeom>
            <a:gradFill>
              <a:gsLst>
                <a:gs pos="0">
                  <a:srgbClr val="82582E"/>
                </a:gs>
                <a:gs pos="100000">
                  <a:schemeClr val="dk1"/>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3" name="Google Shape;83;p3"/>
            <p:cNvSpPr/>
            <p:nvPr/>
          </p:nvSpPr>
          <p:spPr>
            <a:xfrm>
              <a:off x="3800475" y="6086475"/>
              <a:ext cx="2384425" cy="457200"/>
            </a:xfrm>
            <a:prstGeom prst="ellipse">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4" name="Google Shape;84;p3"/>
            <p:cNvSpPr/>
            <p:nvPr/>
          </p:nvSpPr>
          <p:spPr>
            <a:xfrm>
              <a:off x="3875087" y="6127750"/>
              <a:ext cx="2262187" cy="349250"/>
            </a:xfrm>
            <a:prstGeom prst="ellipse">
              <a:avLst/>
            </a:prstGeom>
            <a:gradFill>
              <a:gsLst>
                <a:gs pos="0">
                  <a:schemeClr val="dk1"/>
                </a:gs>
                <a:gs pos="100000">
                  <a:srgbClr val="82582E"/>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5" name="Google Shape;85;p3"/>
            <p:cNvSpPr/>
            <p:nvPr/>
          </p:nvSpPr>
          <p:spPr>
            <a:xfrm>
              <a:off x="5942012" y="6013450"/>
              <a:ext cx="142875" cy="152400"/>
            </a:xfrm>
            <a:custGeom>
              <a:rect b="b" l="l" r="r" t="t"/>
              <a:pathLst>
                <a:path extrusionOk="0" h="96" w="90">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6" name="Google Shape;86;p3"/>
            <p:cNvSpPr/>
            <p:nvPr/>
          </p:nvSpPr>
          <p:spPr>
            <a:xfrm>
              <a:off x="8607425" y="5719762"/>
              <a:ext cx="114300" cy="171450"/>
            </a:xfrm>
            <a:custGeom>
              <a:rect b="b" l="l" r="r" t="t"/>
              <a:pathLst>
                <a:path extrusionOk="0" h="108" w="72">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7" name="Google Shape;87;p3"/>
            <p:cNvSpPr txBox="1"/>
            <p:nvPr/>
          </p:nvSpPr>
          <p:spPr>
            <a:xfrm>
              <a:off x="6727825" y="2814637"/>
              <a:ext cx="274637" cy="4030662"/>
            </a:xfrm>
            <a:prstGeom prst="rect">
              <a:avLst/>
            </a:pr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8" name="Google Shape;88;p3"/>
            <p:cNvSpPr txBox="1"/>
            <p:nvPr/>
          </p:nvSpPr>
          <p:spPr>
            <a:xfrm>
              <a:off x="6807200" y="2452687"/>
              <a:ext cx="120650" cy="381000"/>
            </a:xfrm>
            <a:prstGeom prst="rect">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89" name="Google Shape;89;p3"/>
            <p:cNvSpPr/>
            <p:nvPr/>
          </p:nvSpPr>
          <p:spPr>
            <a:xfrm>
              <a:off x="6699250" y="2767012"/>
              <a:ext cx="325437" cy="82550"/>
            </a:xfrm>
            <a:prstGeom prst="roundRect">
              <a:avLst>
                <a:gd fmla="val 16667" name="adj"/>
              </a:avLst>
            </a:prstGeom>
            <a:gradFill>
              <a:gsLst>
                <a:gs pos="0">
                  <a:schemeClr val="dk1"/>
                </a:gs>
                <a:gs pos="100000">
                  <a:srgbClr val="82582E"/>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90" name="Google Shape;90;p3"/>
            <p:cNvSpPr/>
            <p:nvPr/>
          </p:nvSpPr>
          <p:spPr>
            <a:xfrm>
              <a:off x="6835775" y="2427287"/>
              <a:ext cx="400050" cy="2501900"/>
            </a:xfrm>
            <a:custGeom>
              <a:rect b="b" l="l" r="r" t="t"/>
              <a:pathLst>
                <a:path extrusionOk="0" h="1576" w="252">
                  <a:moveTo>
                    <a:pt x="252" y="1576"/>
                  </a:moveTo>
                  <a:lnTo>
                    <a:pt x="12" y="84"/>
                  </a:lnTo>
                  <a:lnTo>
                    <a:pt x="12" y="60"/>
                  </a:lnTo>
                  <a:lnTo>
                    <a:pt x="0" y="12"/>
                  </a:lnTo>
                  <a:lnTo>
                    <a:pt x="72" y="0"/>
                  </a:lnTo>
                  <a:lnTo>
                    <a:pt x="72" y="0"/>
                  </a:lnTo>
                  <a:lnTo>
                    <a:pt x="78" y="48"/>
                  </a:lnTo>
                  <a:lnTo>
                    <a:pt x="88" y="66"/>
                  </a:lnTo>
                </a:path>
              </a:pathLst>
            </a:custGeom>
            <a:gradFill>
              <a:gsLst>
                <a:gs pos="0">
                  <a:srgbClr val="82582E"/>
                </a:gs>
                <a:gs pos="100000">
                  <a:schemeClr val="dk1"/>
                </a:gs>
              </a:gsLst>
              <a:lin ang="27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sp>
          <p:nvSpPr>
            <p:cNvPr id="91" name="Google Shape;91;p3"/>
            <p:cNvSpPr/>
            <p:nvPr/>
          </p:nvSpPr>
          <p:spPr>
            <a:xfrm>
              <a:off x="6618287" y="2255837"/>
              <a:ext cx="503237" cy="219075"/>
            </a:xfrm>
            <a:custGeom>
              <a:rect b="b" l="l" r="r" t="t"/>
              <a:pathLst>
                <a:path extrusionOk="0" h="138" w="316">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a:gsLst>
                <a:gs pos="0">
                  <a:srgbClr val="82582E"/>
                </a:gs>
                <a:gs pos="100000">
                  <a:schemeClr val="dk1"/>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lt1"/>
                </a:solidFill>
                <a:latin typeface="Tahoma"/>
                <a:ea typeface="Tahoma"/>
                <a:cs typeface="Tahoma"/>
                <a:sym typeface="Tahoma"/>
              </a:endParaRPr>
            </a:p>
          </p:txBody>
        </p:sp>
      </p:grpSp>
      <p:sp>
        <p:nvSpPr>
          <p:cNvPr id="92" name="Google Shape;92;p3"/>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93" name="Google Shape;93;p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lstStyle>
            <a:lvl1pPr indent="-360680" lvl="0" marL="457200" marR="0" rtl="0" algn="l">
              <a:spcBef>
                <a:spcPts val="640"/>
              </a:spcBef>
              <a:spcAft>
                <a:spcPts val="0"/>
              </a:spcAft>
              <a:buClr>
                <a:schemeClr val="hlink"/>
              </a:buClr>
              <a:buSzPts val="2080"/>
              <a:buFont typeface="Noto Sans Symbols"/>
              <a:buChar char="■"/>
              <a:defRPr b="0" i="0" sz="3200" u="none" cap="none" strike="noStrike">
                <a:solidFill>
                  <a:schemeClr val="lt1"/>
                </a:solidFill>
                <a:latin typeface="Tahoma"/>
                <a:ea typeface="Tahoma"/>
                <a:cs typeface="Tahoma"/>
                <a:sym typeface="Tahoma"/>
              </a:defRPr>
            </a:lvl1pPr>
            <a:lvl2pPr indent="-344169" lvl="1" marL="914400" marR="0" rtl="0" algn="l">
              <a:spcBef>
                <a:spcPts val="560"/>
              </a:spcBef>
              <a:spcAft>
                <a:spcPts val="0"/>
              </a:spcAft>
              <a:buClr>
                <a:schemeClr val="lt1"/>
              </a:buClr>
              <a:buSzPts val="1820"/>
              <a:buFont typeface="Noto Sans Symbols"/>
              <a:buChar char="■"/>
              <a:defRPr b="0" i="0" sz="2800" u="none" cap="none" strike="noStrike">
                <a:solidFill>
                  <a:schemeClr val="lt1"/>
                </a:solidFill>
                <a:latin typeface="Tahoma"/>
                <a:ea typeface="Tahoma"/>
                <a:cs typeface="Tahoma"/>
                <a:sym typeface="Tahoma"/>
              </a:defRPr>
            </a:lvl2pPr>
            <a:lvl3pPr indent="-327660" lvl="2" marL="1371600" marR="0" rtl="0" algn="l">
              <a:spcBef>
                <a:spcPts val="480"/>
              </a:spcBef>
              <a:spcAft>
                <a:spcPts val="0"/>
              </a:spcAft>
              <a:buClr>
                <a:schemeClr val="accent2"/>
              </a:buClr>
              <a:buSzPts val="1560"/>
              <a:buFont typeface="Noto Sans Symbols"/>
              <a:buChar char="■"/>
              <a:defRPr b="0" i="0" sz="2400" u="none" cap="none" strike="noStrike">
                <a:solidFill>
                  <a:schemeClr val="lt1"/>
                </a:solidFill>
                <a:latin typeface="Tahoma"/>
                <a:ea typeface="Tahoma"/>
                <a:cs typeface="Tahoma"/>
                <a:sym typeface="Tahoma"/>
              </a:defRPr>
            </a:lvl3pPr>
            <a:lvl4pPr indent="-311150" lvl="3" marL="1828800" marR="0" rtl="0" algn="l">
              <a:spcBef>
                <a:spcPts val="400"/>
              </a:spcBef>
              <a:spcAft>
                <a:spcPts val="0"/>
              </a:spcAft>
              <a:buClr>
                <a:schemeClr val="lt1"/>
              </a:buClr>
              <a:buSzPts val="1300"/>
              <a:buFont typeface="Noto Sans Symbols"/>
              <a:buChar char="■"/>
              <a:defRPr b="0" i="0" sz="2000" u="none" cap="none" strike="noStrike">
                <a:solidFill>
                  <a:schemeClr val="lt1"/>
                </a:solidFill>
                <a:latin typeface="Tahoma"/>
                <a:ea typeface="Tahoma"/>
                <a:cs typeface="Tahoma"/>
                <a:sym typeface="Tahoma"/>
              </a:defRPr>
            </a:lvl4pPr>
            <a:lvl5pPr indent="-311150" lvl="4" marL="22860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5pPr>
            <a:lvl6pPr indent="-311150" lvl="5" marL="27432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6pPr>
            <a:lvl7pPr indent="-311150" lvl="6" marL="32004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7pPr>
            <a:lvl8pPr indent="-311150" lvl="7" marL="36576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8pPr>
            <a:lvl9pPr indent="-311150" lvl="8" marL="4114800" marR="0" rtl="0" algn="l">
              <a:spcBef>
                <a:spcPts val="400"/>
              </a:spcBef>
              <a:spcAft>
                <a:spcPts val="0"/>
              </a:spcAft>
              <a:buClr>
                <a:schemeClr val="folHlink"/>
              </a:buClr>
              <a:buSzPts val="1300"/>
              <a:buFont typeface="Noto Sans Symbols"/>
              <a:buChar char="■"/>
              <a:defRPr b="0" i="0" sz="2000" u="none" cap="none" strike="noStrike">
                <a:solidFill>
                  <a:schemeClr val="lt1"/>
                </a:solidFill>
                <a:latin typeface="Tahoma"/>
                <a:ea typeface="Tahoma"/>
                <a:cs typeface="Tahoma"/>
                <a:sym typeface="Tahoma"/>
              </a:defRPr>
            </a:lvl9pPr>
          </a:lstStyle>
          <a:p/>
        </p:txBody>
      </p:sp>
      <p:sp>
        <p:nvSpPr>
          <p:cNvPr id="94" name="Google Shape;94;p3"/>
          <p:cNvSpPr txBox="1"/>
          <p:nvPr>
            <p:ph idx="10" type="dt"/>
          </p:nvPr>
        </p:nvSpPr>
        <p:spPr>
          <a:xfrm>
            <a:off x="457200" y="6278562"/>
            <a:ext cx="2133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95" name="Google Shape;95;p3"/>
          <p:cNvSpPr txBox="1"/>
          <p:nvPr>
            <p:ph idx="11" type="ftr"/>
          </p:nvPr>
        </p:nvSpPr>
        <p:spPr>
          <a:xfrm>
            <a:off x="3124200" y="6278562"/>
            <a:ext cx="28956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0" i="0" sz="1800" u="non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96" name="Google Shape;96;p3"/>
          <p:cNvSpPr txBox="1"/>
          <p:nvPr>
            <p:ph idx="12" type="sldNum"/>
          </p:nvPr>
        </p:nvSpPr>
        <p:spPr>
          <a:xfrm>
            <a:off x="6553200" y="6278562"/>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200"/>
              <a:buFont typeface="Tahoma"/>
              <a:buNone/>
              <a:defRPr b="0" i="0" sz="1200" u="non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14"/>
          <p:cNvSpPr txBox="1"/>
          <p:nvPr>
            <p:ph type="ctrTitle"/>
          </p:nvPr>
        </p:nvSpPr>
        <p:spPr>
          <a:xfrm>
            <a:off x="685800" y="1768475"/>
            <a:ext cx="7772400" cy="1736725"/>
          </a:xfrm>
          <a:prstGeom prst="rect">
            <a:avLst/>
          </a:prstGeom>
          <a:noFill/>
          <a:ln>
            <a:noFill/>
          </a:ln>
        </p:spPr>
        <p:txBody>
          <a:bodyPr anchorCtr="1" anchor="b" bIns="45700" lIns="91425" spcFirstLastPara="1" rIns="91425" wrap="square" tIns="45700">
            <a:noAutofit/>
          </a:bodyPr>
          <a:lstStyle/>
          <a:p>
            <a:pPr indent="0" lvl="0" marL="0" marR="0" rtl="0" algn="ctr">
              <a:lnSpc>
                <a:spcPct val="100000"/>
              </a:lnSpc>
              <a:spcBef>
                <a:spcPts val="0"/>
              </a:spcBef>
              <a:spcAft>
                <a:spcPts val="0"/>
              </a:spcAft>
              <a:buClr>
                <a:schemeClr val="lt2"/>
              </a:buClr>
              <a:buSzPts val="5400"/>
              <a:buFont typeface="Arial"/>
              <a:buNone/>
            </a:pPr>
            <a:r>
              <a:rPr b="0" i="0" lang="en-US" sz="5400" u="none" cap="none" strike="noStrike">
                <a:solidFill>
                  <a:schemeClr val="lt2"/>
                </a:solidFill>
                <a:latin typeface="Arial"/>
                <a:ea typeface="Arial"/>
                <a:cs typeface="Arial"/>
                <a:sym typeface="Arial"/>
              </a:rPr>
              <a:t>Patient-Practitioner Relationship</a:t>
            </a:r>
            <a:endParaRPr/>
          </a:p>
        </p:txBody>
      </p:sp>
      <p:sp>
        <p:nvSpPr>
          <p:cNvPr id="166" name="Google Shape;166;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hlink"/>
              </a:buClr>
              <a:buSzPts val="1820"/>
              <a:buFont typeface="Noto Sans Symbols"/>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23"/>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Documentation</a:t>
            </a:r>
            <a:endParaRPr/>
          </a:p>
        </p:txBody>
      </p:sp>
      <p:sp>
        <p:nvSpPr>
          <p:cNvPr id="229" name="Google Shape;229;p23"/>
          <p:cNvSpPr txBox="1"/>
          <p:nvPr>
            <p:ph idx="1" type="body"/>
          </p:nvPr>
        </p:nvSpPr>
        <p:spPr>
          <a:xfrm>
            <a:off x="371475" y="1306275"/>
            <a:ext cx="8229600" cy="4530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Names of those present</a:t>
            </a:r>
            <a:endParaRPr/>
          </a:p>
          <a:p>
            <a:pPr indent="-342900" lvl="0" marL="342900" marR="0" rtl="0" algn="l">
              <a:lnSpc>
                <a:spcPct val="8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Synopsis of the discussion</a:t>
            </a:r>
            <a:endParaRPr/>
          </a:p>
          <a:p>
            <a:pPr indent="-342900" lvl="0" marL="342900" marR="0" rtl="0" algn="l">
              <a:lnSpc>
                <a:spcPct val="8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Estimate of patient reaction and understanding of the situation</a:t>
            </a:r>
            <a:endParaRPr/>
          </a:p>
          <a:p>
            <a:pPr indent="-342900" lvl="0" marL="342900" marR="0" rtl="0" algn="l">
              <a:lnSpc>
                <a:spcPct val="8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All offers of assistance and responses to those offers</a:t>
            </a:r>
            <a:endParaRPr/>
          </a:p>
          <a:p>
            <a:pPr indent="-342900" lvl="0" marL="342900" marR="0" rtl="0" algn="l">
              <a:lnSpc>
                <a:spcPct val="8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Major questions asked by patient and family member and responses</a:t>
            </a:r>
            <a:endParaRPr/>
          </a:p>
          <a:p>
            <a:pPr indent="-342900" lvl="0" marL="342900" marR="0" rtl="0" algn="l">
              <a:lnSpc>
                <a:spcPct val="8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Indication of sharing any future relevant information, if it becomes available</a:t>
            </a:r>
            <a:endParaRPr/>
          </a:p>
          <a:p>
            <a:pPr indent="-342900" lvl="0" marL="342900" marR="0" rtl="0" algn="l">
              <a:lnSpc>
                <a:spcPct val="8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Outline future steps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24"/>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Terminating a patient</a:t>
            </a:r>
            <a:endParaRPr/>
          </a:p>
        </p:txBody>
      </p:sp>
      <p:sp>
        <p:nvSpPr>
          <p:cNvPr id="236" name="Google Shape;236;p24"/>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Avoid claims of abandonment</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Avoid claims of negligence</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Ethical and legal implications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1" name="Shape 241"/>
        <p:cNvGrpSpPr/>
        <p:nvPr/>
      </p:nvGrpSpPr>
      <p:grpSpPr>
        <a:xfrm>
          <a:off x="0" y="0"/>
          <a:ext cx="0" cy="0"/>
          <a:chOff x="0" y="0"/>
          <a:chExt cx="0" cy="0"/>
        </a:xfrm>
      </p:grpSpPr>
      <p:sp>
        <p:nvSpPr>
          <p:cNvPr id="242" name="Google Shape;242;p25"/>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Ethical</a:t>
            </a:r>
            <a:endParaRPr/>
          </a:p>
        </p:txBody>
      </p:sp>
      <p:sp>
        <p:nvSpPr>
          <p:cNvPr id="243" name="Google Shape;243;p25"/>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Beneficence:</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Non-</a:t>
            </a:r>
            <a:r>
              <a:rPr lang="en-US"/>
              <a:t>maleficence</a:t>
            </a:r>
            <a:r>
              <a:rPr b="0" i="0" lang="en-US" sz="3200" u="none" cap="none" strike="noStrike">
                <a:solidFill>
                  <a:schemeClr val="lt1"/>
                </a:solidFill>
                <a:latin typeface="Tahoma"/>
                <a:ea typeface="Tahoma"/>
                <a:cs typeface="Tahoma"/>
                <a:sym typeface="Tahoma"/>
              </a:rPr>
              <a:t>:</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Veracity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26"/>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000"/>
              <a:buFont typeface="Arial"/>
              <a:buNone/>
            </a:pPr>
            <a:r>
              <a:rPr b="0" i="0" lang="en-US" sz="4000" u="none" cap="none" strike="noStrike">
                <a:solidFill>
                  <a:schemeClr val="lt2"/>
                </a:solidFill>
                <a:latin typeface="Arial"/>
                <a:ea typeface="Arial"/>
                <a:cs typeface="Arial"/>
                <a:sym typeface="Arial"/>
              </a:rPr>
              <a:t>Reasons for discharging a patient</a:t>
            </a:r>
            <a:endParaRPr/>
          </a:p>
        </p:txBody>
      </p:sp>
      <p:sp>
        <p:nvSpPr>
          <p:cNvPr id="250" name="Google Shape;250;p2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Violation in ethical conduct by the patient</a:t>
            </a:r>
            <a:endParaRPr/>
          </a:p>
          <a:p>
            <a:pPr indent="-342900" lvl="0" marL="342900" marR="0" rtl="0" algn="l">
              <a:lnSpc>
                <a:spcPct val="9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Challenging patient after all options are exhausted</a:t>
            </a:r>
            <a:endParaRPr/>
          </a:p>
          <a:p>
            <a:pPr indent="-342900" lvl="0" marL="342900" marR="0" rtl="0" algn="l">
              <a:lnSpc>
                <a:spcPct val="9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Several attempts to solve a problem without resolution</a:t>
            </a:r>
            <a:endParaRPr/>
          </a:p>
          <a:p>
            <a:pPr indent="-342900" lvl="0" marL="342900" marR="0" rtl="0" algn="l">
              <a:lnSpc>
                <a:spcPct val="9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Abusive behavior</a:t>
            </a:r>
            <a:endParaRPr/>
          </a:p>
          <a:p>
            <a:pPr indent="-342900" lvl="0" marL="342900" marR="0" rtl="0" algn="l">
              <a:lnSpc>
                <a:spcPct val="9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Refusal to be financially responsible</a:t>
            </a:r>
            <a:endParaRPr/>
          </a:p>
          <a:p>
            <a:pPr indent="-342900" lvl="0" marL="342900" marR="0" rtl="0" algn="l">
              <a:lnSpc>
                <a:spcPct val="9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Repeated failure to follow providers advice or treatment plan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5" name="Shape 255"/>
        <p:cNvGrpSpPr/>
        <p:nvPr/>
      </p:nvGrpSpPr>
      <p:grpSpPr>
        <a:xfrm>
          <a:off x="0" y="0"/>
          <a:ext cx="0" cy="0"/>
          <a:chOff x="0" y="0"/>
          <a:chExt cx="0" cy="0"/>
        </a:xfrm>
      </p:grpSpPr>
      <p:sp>
        <p:nvSpPr>
          <p:cNvPr id="256" name="Google Shape;256;p27"/>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Steps of termination</a:t>
            </a:r>
            <a:endParaRPr/>
          </a:p>
        </p:txBody>
      </p:sp>
      <p:sp>
        <p:nvSpPr>
          <p:cNvPr id="257" name="Google Shape;257;p27"/>
          <p:cNvSpPr txBox="1"/>
          <p:nvPr>
            <p:ph idx="1" type="body"/>
          </p:nvPr>
        </p:nvSpPr>
        <p:spPr>
          <a:xfrm>
            <a:off x="371475" y="1163638"/>
            <a:ext cx="8229600" cy="4530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hlink"/>
              </a:buClr>
              <a:buSzPts val="1300"/>
              <a:buFont typeface="Noto Sans Symbols"/>
              <a:buChar char="■"/>
            </a:pPr>
            <a:r>
              <a:rPr b="0" i="0" lang="en-US" sz="2000" u="none" cap="none" strike="noStrike">
                <a:solidFill>
                  <a:schemeClr val="lt1"/>
                </a:solidFill>
                <a:latin typeface="Tahoma"/>
                <a:ea typeface="Tahoma"/>
                <a:cs typeface="Tahoma"/>
                <a:sym typeface="Tahoma"/>
              </a:rPr>
              <a:t>Patient initiated-Any time</a:t>
            </a:r>
            <a:endParaRPr/>
          </a:p>
          <a:p>
            <a:pPr indent="-342900" lvl="0" marL="342900" marR="0" rtl="0" algn="l">
              <a:lnSpc>
                <a:spcPct val="80000"/>
              </a:lnSpc>
              <a:spcBef>
                <a:spcPts val="400"/>
              </a:spcBef>
              <a:spcAft>
                <a:spcPts val="0"/>
              </a:spcAft>
              <a:buClr>
                <a:schemeClr val="hlink"/>
              </a:buClr>
              <a:buSzPts val="1300"/>
              <a:buFont typeface="Noto Sans Symbols"/>
              <a:buChar char="■"/>
            </a:pPr>
            <a:r>
              <a:rPr b="0" i="0" lang="en-US" sz="2000" u="none" cap="none" strike="noStrike">
                <a:solidFill>
                  <a:schemeClr val="lt1"/>
                </a:solidFill>
                <a:latin typeface="Tahoma"/>
                <a:ea typeface="Tahoma"/>
                <a:cs typeface="Tahoma"/>
                <a:sym typeface="Tahoma"/>
              </a:rPr>
              <a:t>Provider initiated</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Policy in place</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Obtained patients side of story</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Send a certified letter indicating the problem and risks-place in chart</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Discuss with patient –written agreement</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Send agreement certified to the patient; if no signed agreement document patients refusal to sign agreement</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Letter of discharge must identify availability to treat for ordinary care for 15 days and emergency care for 30 days but after 30 days no longer patients health care provider</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Provide names of other providers that can perform the same care and include a medical release form in letter</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Violent behavior call authorities</a:t>
            </a:r>
            <a:endParaRPr/>
          </a:p>
          <a:p>
            <a:pPr indent="-285750" lvl="1" marL="742950" marR="0" rtl="0" algn="l">
              <a:lnSpc>
                <a:spcPct val="80000"/>
              </a:lnSpc>
              <a:spcBef>
                <a:spcPts val="360"/>
              </a:spcBef>
              <a:spcAft>
                <a:spcPts val="0"/>
              </a:spcAft>
              <a:buClr>
                <a:schemeClr val="lt1"/>
              </a:buClr>
              <a:buSzPts val="1170"/>
              <a:buFont typeface="Noto Sans Symbols"/>
              <a:buChar char="■"/>
            </a:pPr>
            <a:r>
              <a:rPr b="0" i="0" lang="en-US" sz="1800" u="none" cap="none" strike="noStrike">
                <a:solidFill>
                  <a:schemeClr val="lt1"/>
                </a:solidFill>
                <a:latin typeface="Tahoma"/>
                <a:ea typeface="Tahoma"/>
                <a:cs typeface="Tahoma"/>
                <a:sym typeface="Tahoma"/>
              </a:rPr>
              <a:t>Method of payment-self payment-termination letter, certified copy in chart</a:t>
            </a:r>
            <a:endParaRPr/>
          </a:p>
          <a:p>
            <a:pPr indent="-228600" lvl="2" marL="1143000" marR="0" rtl="0" algn="l">
              <a:lnSpc>
                <a:spcPct val="80000"/>
              </a:lnSpc>
              <a:spcBef>
                <a:spcPts val="320"/>
              </a:spcBef>
              <a:spcAft>
                <a:spcPts val="0"/>
              </a:spcAft>
              <a:buClr>
                <a:schemeClr val="accent2"/>
              </a:buClr>
              <a:buSzPts val="1040"/>
              <a:buFont typeface="Noto Sans Symbols"/>
              <a:buChar char="■"/>
            </a:pPr>
            <a:r>
              <a:rPr b="0" i="0" lang="en-US" sz="1600" u="none" cap="none" strike="noStrike">
                <a:solidFill>
                  <a:schemeClr val="lt1"/>
                </a:solidFill>
                <a:latin typeface="Tahoma"/>
                <a:ea typeface="Tahoma"/>
                <a:cs typeface="Tahoma"/>
                <a:sym typeface="Tahoma"/>
              </a:rPr>
              <a:t>Third party payor, contact and identify protocols for discharging patients</a:t>
            </a:r>
            <a:endParaRPr/>
          </a:p>
          <a:p>
            <a:pPr indent="-162560" lvl="2" marL="1143000" marR="0" rtl="0" algn="l">
              <a:lnSpc>
                <a:spcPct val="80000"/>
              </a:lnSpc>
              <a:spcBef>
                <a:spcPts val="320"/>
              </a:spcBef>
              <a:spcAft>
                <a:spcPts val="0"/>
              </a:spcAft>
              <a:buClr>
                <a:schemeClr val="accent2"/>
              </a:buClr>
              <a:buSzPts val="1040"/>
              <a:buFont typeface="Noto Sans Symbols"/>
              <a:buNone/>
            </a:pPr>
            <a:r>
              <a:t/>
            </a:r>
            <a:endParaRPr b="0" i="0" sz="1600" u="none" cap="none" strike="noStrike">
              <a:solidFill>
                <a:schemeClr val="lt1"/>
              </a:solidFill>
              <a:latin typeface="Tahoma"/>
              <a:ea typeface="Tahoma"/>
              <a:cs typeface="Tahoma"/>
              <a:sym typeface="Tahoma"/>
            </a:endParaRPr>
          </a:p>
          <a:p>
            <a:pPr indent="-276860" lvl="0" marL="342900" marR="0" rtl="0" algn="l">
              <a:spcBef>
                <a:spcPts val="320"/>
              </a:spcBef>
              <a:spcAft>
                <a:spcPts val="0"/>
              </a:spcAft>
              <a:buClr>
                <a:schemeClr val="hlink"/>
              </a:buClr>
              <a:buSzPts val="1040"/>
              <a:buFont typeface="Noto Sans Symbols"/>
              <a:buNone/>
            </a:pPr>
            <a:r>
              <a:t/>
            </a:r>
            <a:endParaRPr b="0" i="0" sz="1600" u="none" cap="none" strike="noStrike">
              <a:solidFill>
                <a:schemeClr val="lt1"/>
              </a:solidFill>
              <a:latin typeface="Tahoma"/>
              <a:ea typeface="Tahoma"/>
              <a:cs typeface="Tahoma"/>
              <a:sym typeface="Tahom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2" name="Shape 262"/>
        <p:cNvGrpSpPr/>
        <p:nvPr/>
      </p:nvGrpSpPr>
      <p:grpSpPr>
        <a:xfrm>
          <a:off x="0" y="0"/>
          <a:ext cx="0" cy="0"/>
          <a:chOff x="0" y="0"/>
          <a:chExt cx="0" cy="0"/>
        </a:xfrm>
      </p:grpSpPr>
      <p:sp>
        <p:nvSpPr>
          <p:cNvPr id="263" name="Google Shape;263;p28"/>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Abandonment</a:t>
            </a:r>
            <a:endParaRPr/>
          </a:p>
        </p:txBody>
      </p:sp>
      <p:sp>
        <p:nvSpPr>
          <p:cNvPr id="264" name="Google Shape;264;p28"/>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Duty</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Breach of Duty</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Damage-actual or proximate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9" name="Shape 269"/>
        <p:cNvGrpSpPr/>
        <p:nvPr/>
      </p:nvGrpSpPr>
      <p:grpSpPr>
        <a:xfrm>
          <a:off x="0" y="0"/>
          <a:ext cx="0" cy="0"/>
          <a:chOff x="0" y="0"/>
          <a:chExt cx="0" cy="0"/>
        </a:xfrm>
      </p:grpSpPr>
      <p:sp>
        <p:nvSpPr>
          <p:cNvPr id="270" name="Google Shape;270;p29"/>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References</a:t>
            </a:r>
            <a:endParaRPr/>
          </a:p>
        </p:txBody>
      </p:sp>
      <p:sp>
        <p:nvSpPr>
          <p:cNvPr id="271" name="Google Shape;271;p29"/>
          <p:cNvSpPr txBox="1"/>
          <p:nvPr>
            <p:ph idx="1" type="body"/>
          </p:nvPr>
        </p:nvSpPr>
        <p:spPr>
          <a:xfrm>
            <a:off x="457200" y="1367525"/>
            <a:ext cx="8229600" cy="4530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1820"/>
              <a:buFont typeface="Noto Sans Symbols"/>
              <a:buChar char="■"/>
            </a:pPr>
            <a:r>
              <a:rPr lang="en-US" sz="2800"/>
              <a:t>Buppert, C. (2008). How to Fire a Patient. </a:t>
            </a:r>
            <a:r>
              <a:rPr i="1" lang="en-US" sz="2800"/>
              <a:t>The Journal of Nurse Practitioners</a:t>
            </a:r>
            <a:r>
              <a:rPr lang="en-US" sz="2800"/>
              <a:t>, Feb, 97-99.</a:t>
            </a:r>
            <a:endParaRPr sz="2800"/>
          </a:p>
          <a:p>
            <a:pPr indent="-342900" lvl="0" marL="342900" marR="0" rtl="0" algn="l">
              <a:lnSpc>
                <a:spcPct val="90000"/>
              </a:lnSpc>
              <a:spcBef>
                <a:spcPts val="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Burkman, R.T. &amp; Hughesian, J.H.(2006). Communication and the dissatisfied patient, part 1. </a:t>
            </a:r>
            <a:r>
              <a:rPr b="0" i="1" lang="en-US" sz="2800" u="none" cap="none" strike="noStrike">
                <a:solidFill>
                  <a:schemeClr val="lt1"/>
                </a:solidFill>
                <a:latin typeface="Tahoma"/>
                <a:ea typeface="Tahoma"/>
                <a:cs typeface="Tahoma"/>
                <a:sym typeface="Tahoma"/>
              </a:rPr>
              <a:t>The Female Patient</a:t>
            </a:r>
            <a:r>
              <a:rPr b="0" i="0" lang="en-US" sz="2800" u="none" cap="none" strike="noStrike">
                <a:solidFill>
                  <a:schemeClr val="lt1"/>
                </a:solidFill>
                <a:latin typeface="Tahoma"/>
                <a:ea typeface="Tahoma"/>
                <a:cs typeface="Tahoma"/>
                <a:sym typeface="Tahoma"/>
              </a:rPr>
              <a:t>, 31, 28-30.</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Burkman, R.T. &amp; Hughesian, J.H. (2007). Communication and the dissatisfied patient, part 2. </a:t>
            </a:r>
            <a:r>
              <a:rPr b="0" lang="en-US" sz="2800" u="none" cap="none" strike="noStrike">
                <a:solidFill>
                  <a:schemeClr val="lt1"/>
                </a:solidFill>
                <a:latin typeface="Tahoma"/>
                <a:ea typeface="Tahoma"/>
                <a:cs typeface="Tahoma"/>
                <a:sym typeface="Tahoma"/>
              </a:rPr>
              <a:t>The Female Patient</a:t>
            </a:r>
            <a:r>
              <a:rPr b="0" i="0" lang="en-US" sz="2800" u="none" cap="none" strike="noStrike">
                <a:solidFill>
                  <a:schemeClr val="lt1"/>
                </a:solidFill>
                <a:latin typeface="Tahoma"/>
                <a:ea typeface="Tahoma"/>
                <a:cs typeface="Tahoma"/>
                <a:sym typeface="Tahoma"/>
              </a:rPr>
              <a:t>, 32, 31-33.</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Eastek, S.E. (2007). Termination: Ethical and legal implications. </a:t>
            </a:r>
            <a:r>
              <a:rPr b="0" i="1" lang="en-US" sz="2800" u="none" cap="none" strike="noStrike">
                <a:solidFill>
                  <a:schemeClr val="lt1"/>
                </a:solidFill>
                <a:latin typeface="Tahoma"/>
                <a:ea typeface="Tahoma"/>
                <a:cs typeface="Tahoma"/>
                <a:sym typeface="Tahoma"/>
              </a:rPr>
              <a:t>The Journal of Nurse Practitioners</a:t>
            </a:r>
            <a:r>
              <a:rPr b="0" i="0" lang="en-US" sz="2800" u="none" cap="none" strike="noStrike">
                <a:solidFill>
                  <a:schemeClr val="lt1"/>
                </a:solidFill>
                <a:latin typeface="Tahoma"/>
                <a:ea typeface="Tahoma"/>
                <a:cs typeface="Tahoma"/>
                <a:sym typeface="Tahoma"/>
              </a:rPr>
              <a:t>. Retrieved from doi: 10.1016/j.nurpra.2007.04.003.</a:t>
            </a:r>
            <a:endParaRPr/>
          </a:p>
          <a:p>
            <a:pPr indent="-227330" lvl="0" marL="342900" marR="0" rtl="0" algn="l">
              <a:spcBef>
                <a:spcPts val="560"/>
              </a:spcBef>
              <a:spcAft>
                <a:spcPts val="0"/>
              </a:spcAft>
              <a:buClr>
                <a:schemeClr val="hlink"/>
              </a:buClr>
              <a:buSzPts val="1820"/>
              <a:buFont typeface="Noto Sans Symbols"/>
              <a:buNone/>
            </a:pPr>
            <a:r>
              <a:t/>
            </a:r>
            <a:endParaRPr b="0" i="0" sz="2800" u="none" cap="none" strike="noStrike">
              <a:solidFill>
                <a:schemeClr val="lt1"/>
              </a:solidFill>
              <a:latin typeface="Tahoma"/>
              <a:ea typeface="Tahoma"/>
              <a:cs typeface="Tahoma"/>
              <a:sym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15"/>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Communication</a:t>
            </a:r>
            <a:endParaRPr/>
          </a:p>
        </p:txBody>
      </p:sp>
      <p:sp>
        <p:nvSpPr>
          <p:cNvPr id="173" name="Google Shape;173;p15"/>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What is the purpose of the interview?</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To obtain information regarding the purpose of the visit so proper diagnosis can be made</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To obtain information regarding patient history so that disease prevention can take place</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Develop and maintain a patient-practitioner relationship</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Identify the needs of the patient in terms of care, education and resources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16"/>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000"/>
              <a:buFont typeface="Arial"/>
              <a:buNone/>
            </a:pPr>
            <a:r>
              <a:rPr b="0" i="0" lang="en-US" sz="4000" u="none" cap="none" strike="noStrike">
                <a:solidFill>
                  <a:schemeClr val="lt2"/>
                </a:solidFill>
                <a:latin typeface="Arial"/>
                <a:ea typeface="Arial"/>
                <a:cs typeface="Arial"/>
                <a:sym typeface="Arial"/>
              </a:rPr>
              <a:t>Four characteristics to effective communication</a:t>
            </a:r>
            <a:endParaRPr/>
          </a:p>
        </p:txBody>
      </p:sp>
      <p:sp>
        <p:nvSpPr>
          <p:cNvPr id="180" name="Google Shape;180;p1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hlink"/>
              </a:buClr>
              <a:buSzPts val="1040"/>
              <a:buFont typeface="Noto Sans Symbols"/>
              <a:buChar char="■"/>
            </a:pPr>
            <a:r>
              <a:rPr b="0" i="0" lang="en-US" sz="1600" u="none" cap="none" strike="noStrike">
                <a:solidFill>
                  <a:schemeClr val="lt1"/>
                </a:solidFill>
                <a:latin typeface="Tahoma"/>
                <a:ea typeface="Tahoma"/>
                <a:cs typeface="Tahoma"/>
                <a:sym typeface="Tahoma"/>
              </a:rPr>
              <a:t>Initial encounter</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Plan time with patient</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Establish rapport immediately</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Illicit patient concerns</a:t>
            </a:r>
            <a:endParaRPr/>
          </a:p>
          <a:p>
            <a:pPr indent="-342900" lvl="0" marL="342900" marR="0" rtl="0" algn="l">
              <a:lnSpc>
                <a:spcPct val="80000"/>
              </a:lnSpc>
              <a:spcBef>
                <a:spcPts val="320"/>
              </a:spcBef>
              <a:spcAft>
                <a:spcPts val="0"/>
              </a:spcAft>
              <a:buClr>
                <a:schemeClr val="hlink"/>
              </a:buClr>
              <a:buSzPts val="1040"/>
              <a:buFont typeface="Noto Sans Symbols"/>
              <a:buChar char="■"/>
            </a:pPr>
            <a:r>
              <a:rPr b="0" i="0" lang="en-US" sz="1600" u="none" cap="none" strike="noStrike">
                <a:solidFill>
                  <a:schemeClr val="lt1"/>
                </a:solidFill>
                <a:latin typeface="Tahoma"/>
                <a:ea typeface="Tahoma"/>
                <a:cs typeface="Tahoma"/>
                <a:sym typeface="Tahoma"/>
              </a:rPr>
              <a:t>Patients perspectives count</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Identify patients ideas regarding the problem</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Ascertain patient requests</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Illicit effects on patients daily life</a:t>
            </a:r>
            <a:endParaRPr/>
          </a:p>
          <a:p>
            <a:pPr indent="-342900" lvl="0" marL="342900" marR="0" rtl="0" algn="l">
              <a:lnSpc>
                <a:spcPct val="80000"/>
              </a:lnSpc>
              <a:spcBef>
                <a:spcPts val="320"/>
              </a:spcBef>
              <a:spcAft>
                <a:spcPts val="0"/>
              </a:spcAft>
              <a:buClr>
                <a:schemeClr val="hlink"/>
              </a:buClr>
              <a:buSzPts val="1040"/>
              <a:buFont typeface="Noto Sans Symbols"/>
              <a:buChar char="■"/>
            </a:pPr>
            <a:r>
              <a:rPr b="0" i="0" lang="en-US" sz="1600" u="none" cap="none" strike="noStrike">
                <a:solidFill>
                  <a:schemeClr val="lt1"/>
                </a:solidFill>
                <a:latin typeface="Tahoma"/>
                <a:ea typeface="Tahoma"/>
                <a:cs typeface="Tahoma"/>
                <a:sym typeface="Tahoma"/>
              </a:rPr>
              <a:t>Empathy</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Be sensitive to patients emotions</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Make empathetic statements</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Show nonverbal forms of empathy</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Be self-conscious of own reactions</a:t>
            </a:r>
            <a:endParaRPr/>
          </a:p>
          <a:p>
            <a:pPr indent="-342900" lvl="0" marL="342900" marR="0" rtl="0" algn="l">
              <a:lnSpc>
                <a:spcPct val="80000"/>
              </a:lnSpc>
              <a:spcBef>
                <a:spcPts val="320"/>
              </a:spcBef>
              <a:spcAft>
                <a:spcPts val="0"/>
              </a:spcAft>
              <a:buClr>
                <a:schemeClr val="hlink"/>
              </a:buClr>
              <a:buSzPts val="1040"/>
              <a:buFont typeface="Noto Sans Symbols"/>
              <a:buChar char="■"/>
            </a:pPr>
            <a:r>
              <a:rPr b="0" i="0" lang="en-US" sz="1600" u="none" cap="none" strike="noStrike">
                <a:solidFill>
                  <a:schemeClr val="lt1"/>
                </a:solidFill>
                <a:latin typeface="Tahoma"/>
                <a:ea typeface="Tahoma"/>
                <a:cs typeface="Tahoma"/>
                <a:sym typeface="Tahoma"/>
              </a:rPr>
              <a:t>In closing</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Relay diagnostic information</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Provide education</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Partnered decision</a:t>
            </a:r>
            <a:endParaRPr/>
          </a:p>
          <a:p>
            <a:pPr indent="-285750" lvl="1" marL="742950" marR="0" rtl="0" algn="l">
              <a:lnSpc>
                <a:spcPct val="80000"/>
              </a:lnSpc>
              <a:spcBef>
                <a:spcPts val="280"/>
              </a:spcBef>
              <a:spcAft>
                <a:spcPts val="0"/>
              </a:spcAft>
              <a:buClr>
                <a:schemeClr val="lt1"/>
              </a:buClr>
              <a:buSzPts val="910"/>
              <a:buFont typeface="Noto Sans Symbols"/>
              <a:buChar char="■"/>
            </a:pPr>
            <a:r>
              <a:rPr b="0" i="0" lang="en-US" sz="1400" u="none" cap="none" strike="noStrike">
                <a:solidFill>
                  <a:schemeClr val="lt1"/>
                </a:solidFill>
                <a:latin typeface="Tahoma"/>
                <a:ea typeface="Tahoma"/>
                <a:cs typeface="Tahoma"/>
                <a:sym typeface="Tahoma"/>
              </a:rPr>
              <a:t>Complete visit</a:t>
            </a:r>
            <a:endParaRPr/>
          </a:p>
          <a:p>
            <a:pPr indent="-285115" lvl="0" marL="342900" marR="0" rtl="0" algn="l">
              <a:spcBef>
                <a:spcPts val="280"/>
              </a:spcBef>
              <a:spcAft>
                <a:spcPts val="0"/>
              </a:spcAft>
              <a:buClr>
                <a:schemeClr val="hlink"/>
              </a:buClr>
              <a:buSzPts val="910"/>
              <a:buFont typeface="Noto Sans Symbols"/>
              <a:buNone/>
            </a:pPr>
            <a:r>
              <a:t/>
            </a:r>
            <a:endParaRPr b="0" i="0" sz="1400" u="none" cap="none" strike="noStrike">
              <a:solidFill>
                <a:schemeClr val="lt1"/>
              </a:solidFill>
              <a:latin typeface="Tahoma"/>
              <a:ea typeface="Tahoma"/>
              <a:cs typeface="Tahoma"/>
              <a:sym typeface="Tahom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0" st="0"/>
                                            </p:txEl>
                                          </p:spTgt>
                                        </p:tgtEl>
                                        <p:attrNameLst>
                                          <p:attrName>style.visibility</p:attrName>
                                        </p:attrNameLst>
                                      </p:cBhvr>
                                      <p:to>
                                        <p:strVal val="visible"/>
                                      </p:to>
                                    </p:set>
                                    <p:animEffect filter="fade" transition="in">
                                      <p:cBhvr>
                                        <p:cTn dur="500"/>
                                        <p:tgtEl>
                                          <p:spTgt spid="18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 st="1"/>
                                            </p:txEl>
                                          </p:spTgt>
                                        </p:tgtEl>
                                        <p:attrNameLst>
                                          <p:attrName>style.visibility</p:attrName>
                                        </p:attrNameLst>
                                      </p:cBhvr>
                                      <p:to>
                                        <p:strVal val="visible"/>
                                      </p:to>
                                    </p:set>
                                    <p:animEffect filter="fade" transition="in">
                                      <p:cBhvr>
                                        <p:cTn dur="500"/>
                                        <p:tgtEl>
                                          <p:spTgt spid="18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2" st="2"/>
                                            </p:txEl>
                                          </p:spTgt>
                                        </p:tgtEl>
                                        <p:attrNameLst>
                                          <p:attrName>style.visibility</p:attrName>
                                        </p:attrNameLst>
                                      </p:cBhvr>
                                      <p:to>
                                        <p:strVal val="visible"/>
                                      </p:to>
                                    </p:set>
                                    <p:animEffect filter="fade" transition="in">
                                      <p:cBhvr>
                                        <p:cTn dur="500"/>
                                        <p:tgtEl>
                                          <p:spTgt spid="18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3" st="3"/>
                                            </p:txEl>
                                          </p:spTgt>
                                        </p:tgtEl>
                                        <p:attrNameLst>
                                          <p:attrName>style.visibility</p:attrName>
                                        </p:attrNameLst>
                                      </p:cBhvr>
                                      <p:to>
                                        <p:strVal val="visible"/>
                                      </p:to>
                                    </p:set>
                                    <p:animEffect filter="fade" transition="in">
                                      <p:cBhvr>
                                        <p:cTn dur="500"/>
                                        <p:tgtEl>
                                          <p:spTgt spid="18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4" st="4"/>
                                            </p:txEl>
                                          </p:spTgt>
                                        </p:tgtEl>
                                        <p:attrNameLst>
                                          <p:attrName>style.visibility</p:attrName>
                                        </p:attrNameLst>
                                      </p:cBhvr>
                                      <p:to>
                                        <p:strVal val="visible"/>
                                      </p:to>
                                    </p:set>
                                    <p:animEffect filter="fade" transition="in">
                                      <p:cBhvr>
                                        <p:cTn dur="500"/>
                                        <p:tgtEl>
                                          <p:spTgt spid="18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5" st="5"/>
                                            </p:txEl>
                                          </p:spTgt>
                                        </p:tgtEl>
                                        <p:attrNameLst>
                                          <p:attrName>style.visibility</p:attrName>
                                        </p:attrNameLst>
                                      </p:cBhvr>
                                      <p:to>
                                        <p:strVal val="visible"/>
                                      </p:to>
                                    </p:set>
                                    <p:animEffect filter="fade" transition="in">
                                      <p:cBhvr>
                                        <p:cTn dur="500"/>
                                        <p:tgtEl>
                                          <p:spTgt spid="18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6" st="6"/>
                                            </p:txEl>
                                          </p:spTgt>
                                        </p:tgtEl>
                                        <p:attrNameLst>
                                          <p:attrName>style.visibility</p:attrName>
                                        </p:attrNameLst>
                                      </p:cBhvr>
                                      <p:to>
                                        <p:strVal val="visible"/>
                                      </p:to>
                                    </p:set>
                                    <p:animEffect filter="fade" transition="in">
                                      <p:cBhvr>
                                        <p:cTn dur="500"/>
                                        <p:tgtEl>
                                          <p:spTgt spid="180">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7" st="7"/>
                                            </p:txEl>
                                          </p:spTgt>
                                        </p:tgtEl>
                                        <p:attrNameLst>
                                          <p:attrName>style.visibility</p:attrName>
                                        </p:attrNameLst>
                                      </p:cBhvr>
                                      <p:to>
                                        <p:strVal val="visible"/>
                                      </p:to>
                                    </p:set>
                                    <p:animEffect filter="fade" transition="in">
                                      <p:cBhvr>
                                        <p:cTn dur="500"/>
                                        <p:tgtEl>
                                          <p:spTgt spid="180">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8" st="8"/>
                                            </p:txEl>
                                          </p:spTgt>
                                        </p:tgtEl>
                                        <p:attrNameLst>
                                          <p:attrName>style.visibility</p:attrName>
                                        </p:attrNameLst>
                                      </p:cBhvr>
                                      <p:to>
                                        <p:strVal val="visible"/>
                                      </p:to>
                                    </p:set>
                                    <p:animEffect filter="fade" transition="in">
                                      <p:cBhvr>
                                        <p:cTn dur="500"/>
                                        <p:tgtEl>
                                          <p:spTgt spid="180">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9" st="9"/>
                                            </p:txEl>
                                          </p:spTgt>
                                        </p:tgtEl>
                                        <p:attrNameLst>
                                          <p:attrName>style.visibility</p:attrName>
                                        </p:attrNameLst>
                                      </p:cBhvr>
                                      <p:to>
                                        <p:strVal val="visible"/>
                                      </p:to>
                                    </p:set>
                                    <p:animEffect filter="fade" transition="in">
                                      <p:cBhvr>
                                        <p:cTn dur="500"/>
                                        <p:tgtEl>
                                          <p:spTgt spid="180">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0" st="10"/>
                                            </p:txEl>
                                          </p:spTgt>
                                        </p:tgtEl>
                                        <p:attrNameLst>
                                          <p:attrName>style.visibility</p:attrName>
                                        </p:attrNameLst>
                                      </p:cBhvr>
                                      <p:to>
                                        <p:strVal val="visible"/>
                                      </p:to>
                                    </p:set>
                                    <p:animEffect filter="fade" transition="in">
                                      <p:cBhvr>
                                        <p:cTn dur="500"/>
                                        <p:tgtEl>
                                          <p:spTgt spid="180">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1" st="11"/>
                                            </p:txEl>
                                          </p:spTgt>
                                        </p:tgtEl>
                                        <p:attrNameLst>
                                          <p:attrName>style.visibility</p:attrName>
                                        </p:attrNameLst>
                                      </p:cBhvr>
                                      <p:to>
                                        <p:strVal val="visible"/>
                                      </p:to>
                                    </p:set>
                                    <p:animEffect filter="fade" transition="in">
                                      <p:cBhvr>
                                        <p:cTn dur="500"/>
                                        <p:tgtEl>
                                          <p:spTgt spid="180">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2" st="12"/>
                                            </p:txEl>
                                          </p:spTgt>
                                        </p:tgtEl>
                                        <p:attrNameLst>
                                          <p:attrName>style.visibility</p:attrName>
                                        </p:attrNameLst>
                                      </p:cBhvr>
                                      <p:to>
                                        <p:strVal val="visible"/>
                                      </p:to>
                                    </p:set>
                                    <p:animEffect filter="fade" transition="in">
                                      <p:cBhvr>
                                        <p:cTn dur="500"/>
                                        <p:tgtEl>
                                          <p:spTgt spid="180">
                                            <p:txEl>
                                              <p:pRg end="12" st="1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3" st="13"/>
                                            </p:txEl>
                                          </p:spTgt>
                                        </p:tgtEl>
                                        <p:attrNameLst>
                                          <p:attrName>style.visibility</p:attrName>
                                        </p:attrNameLst>
                                      </p:cBhvr>
                                      <p:to>
                                        <p:strVal val="visible"/>
                                      </p:to>
                                    </p:set>
                                    <p:animEffect filter="fade" transition="in">
                                      <p:cBhvr>
                                        <p:cTn dur="500"/>
                                        <p:tgtEl>
                                          <p:spTgt spid="180">
                                            <p:txEl>
                                              <p:pRg end="13" st="1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4" st="14"/>
                                            </p:txEl>
                                          </p:spTgt>
                                        </p:tgtEl>
                                        <p:attrNameLst>
                                          <p:attrName>style.visibility</p:attrName>
                                        </p:attrNameLst>
                                      </p:cBhvr>
                                      <p:to>
                                        <p:strVal val="visible"/>
                                      </p:to>
                                    </p:set>
                                    <p:animEffect filter="fade" transition="in">
                                      <p:cBhvr>
                                        <p:cTn dur="500"/>
                                        <p:tgtEl>
                                          <p:spTgt spid="180">
                                            <p:txEl>
                                              <p:pRg end="14" st="1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5" st="15"/>
                                            </p:txEl>
                                          </p:spTgt>
                                        </p:tgtEl>
                                        <p:attrNameLst>
                                          <p:attrName>style.visibility</p:attrName>
                                        </p:attrNameLst>
                                      </p:cBhvr>
                                      <p:to>
                                        <p:strVal val="visible"/>
                                      </p:to>
                                    </p:set>
                                    <p:animEffect filter="fade" transition="in">
                                      <p:cBhvr>
                                        <p:cTn dur="500"/>
                                        <p:tgtEl>
                                          <p:spTgt spid="180">
                                            <p:txEl>
                                              <p:pRg end="15" st="1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6" st="16"/>
                                            </p:txEl>
                                          </p:spTgt>
                                        </p:tgtEl>
                                        <p:attrNameLst>
                                          <p:attrName>style.visibility</p:attrName>
                                        </p:attrNameLst>
                                      </p:cBhvr>
                                      <p:to>
                                        <p:strVal val="visible"/>
                                      </p:to>
                                    </p:set>
                                    <p:animEffect filter="fade" transition="in">
                                      <p:cBhvr>
                                        <p:cTn dur="500"/>
                                        <p:tgtEl>
                                          <p:spTgt spid="180">
                                            <p:txEl>
                                              <p:pRg end="16" st="1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7" st="17"/>
                                            </p:txEl>
                                          </p:spTgt>
                                        </p:tgtEl>
                                        <p:attrNameLst>
                                          <p:attrName>style.visibility</p:attrName>
                                        </p:attrNameLst>
                                      </p:cBhvr>
                                      <p:to>
                                        <p:strVal val="visible"/>
                                      </p:to>
                                    </p:set>
                                    <p:animEffect filter="fade" transition="in">
                                      <p:cBhvr>
                                        <p:cTn dur="500"/>
                                        <p:tgtEl>
                                          <p:spTgt spid="180">
                                            <p:txEl>
                                              <p:pRg end="17" st="1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xEl>
                                              <p:pRg end="18" st="18"/>
                                            </p:txEl>
                                          </p:spTgt>
                                        </p:tgtEl>
                                        <p:attrNameLst>
                                          <p:attrName>style.visibility</p:attrName>
                                        </p:attrNameLst>
                                      </p:cBhvr>
                                      <p:to>
                                        <p:strVal val="visible"/>
                                      </p:to>
                                    </p:set>
                                    <p:animEffect filter="fade" transition="in">
                                      <p:cBhvr>
                                        <p:cTn dur="500"/>
                                        <p:tgtEl>
                                          <p:spTgt spid="180">
                                            <p:txEl>
                                              <p:pRg end="18" st="1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17"/>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Informed Consent</a:t>
            </a:r>
            <a:endParaRPr/>
          </a:p>
        </p:txBody>
      </p:sp>
      <p:sp>
        <p:nvSpPr>
          <p:cNvPr id="187" name="Google Shape;187;p17"/>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What is it?</a:t>
            </a:r>
            <a:endParaRPr/>
          </a:p>
          <a:p>
            <a:pPr indent="-285750" lvl="1" marL="742950" marR="0" rtl="0" algn="l">
              <a:lnSpc>
                <a:spcPct val="90000"/>
              </a:lnSpc>
              <a:spcBef>
                <a:spcPts val="480"/>
              </a:spcBef>
              <a:spcAft>
                <a:spcPts val="0"/>
              </a:spcAft>
              <a:buClr>
                <a:schemeClr val="lt1"/>
              </a:buClr>
              <a:buSzPts val="1560"/>
              <a:buFont typeface="Noto Sans Symbols"/>
              <a:buChar char="■"/>
            </a:pPr>
            <a:r>
              <a:rPr b="0" i="0" lang="en-US" sz="2400" u="none" cap="none" strike="noStrike">
                <a:solidFill>
                  <a:schemeClr val="lt1"/>
                </a:solidFill>
                <a:latin typeface="Tahoma"/>
                <a:ea typeface="Tahoma"/>
                <a:cs typeface="Tahoma"/>
                <a:sym typeface="Tahoma"/>
              </a:rPr>
              <a:t>A process of communication</a:t>
            </a:r>
            <a:endParaRPr/>
          </a:p>
          <a:p>
            <a:pPr indent="-227330" lvl="0" marL="342900" marR="0" rtl="0" algn="l">
              <a:lnSpc>
                <a:spcPct val="90000"/>
              </a:lnSpc>
              <a:spcBef>
                <a:spcPts val="560"/>
              </a:spcBef>
              <a:spcAft>
                <a:spcPts val="0"/>
              </a:spcAft>
              <a:buClr>
                <a:schemeClr val="hlink"/>
              </a:buClr>
              <a:buSzPts val="1820"/>
              <a:buFont typeface="Noto Sans Symbols"/>
              <a:buNone/>
            </a:pPr>
            <a:r>
              <a:t/>
            </a:r>
            <a:endParaRPr b="0" i="0" sz="2800" u="none" cap="none" strike="noStrike">
              <a:solidFill>
                <a:schemeClr val="lt1"/>
              </a:solidFill>
              <a:latin typeface="Tahoma"/>
              <a:ea typeface="Tahoma"/>
              <a:cs typeface="Tahoma"/>
              <a:sym typeface="Tahoma"/>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What does it entail?</a:t>
            </a:r>
            <a:endParaRPr/>
          </a:p>
          <a:p>
            <a:pPr indent="-285750" lvl="1" marL="742950" marR="0" rtl="0" algn="l">
              <a:lnSpc>
                <a:spcPct val="90000"/>
              </a:lnSpc>
              <a:spcBef>
                <a:spcPts val="480"/>
              </a:spcBef>
              <a:spcAft>
                <a:spcPts val="0"/>
              </a:spcAft>
              <a:buClr>
                <a:schemeClr val="lt1"/>
              </a:buClr>
              <a:buSzPts val="1560"/>
              <a:buFont typeface="Noto Sans Symbols"/>
              <a:buChar char="■"/>
            </a:pPr>
            <a:r>
              <a:rPr b="0" i="0" lang="en-US" sz="2400" u="none" cap="none" strike="noStrike">
                <a:solidFill>
                  <a:schemeClr val="lt1"/>
                </a:solidFill>
                <a:latin typeface="Tahoma"/>
                <a:ea typeface="Tahoma"/>
                <a:cs typeface="Tahoma"/>
                <a:sym typeface="Tahoma"/>
              </a:rPr>
              <a:t>Nature of the illness</a:t>
            </a:r>
            <a:endParaRPr/>
          </a:p>
          <a:p>
            <a:pPr indent="-285750" lvl="1" marL="742950" marR="0" rtl="0" algn="l">
              <a:lnSpc>
                <a:spcPct val="90000"/>
              </a:lnSpc>
              <a:spcBef>
                <a:spcPts val="480"/>
              </a:spcBef>
              <a:spcAft>
                <a:spcPts val="0"/>
              </a:spcAft>
              <a:buClr>
                <a:schemeClr val="lt1"/>
              </a:buClr>
              <a:buSzPts val="1560"/>
              <a:buFont typeface="Noto Sans Symbols"/>
              <a:buChar char="■"/>
            </a:pPr>
            <a:r>
              <a:rPr b="0" i="0" lang="en-US" sz="2400" u="none" cap="none" strike="noStrike">
                <a:solidFill>
                  <a:schemeClr val="lt1"/>
                </a:solidFill>
                <a:latin typeface="Tahoma"/>
                <a:ea typeface="Tahoma"/>
                <a:cs typeface="Tahoma"/>
                <a:sym typeface="Tahoma"/>
              </a:rPr>
              <a:t>Diagnostic and therapeutic approach</a:t>
            </a:r>
            <a:endParaRPr/>
          </a:p>
          <a:p>
            <a:pPr indent="-285750" lvl="1" marL="742950" marR="0" rtl="0" algn="l">
              <a:lnSpc>
                <a:spcPct val="90000"/>
              </a:lnSpc>
              <a:spcBef>
                <a:spcPts val="480"/>
              </a:spcBef>
              <a:spcAft>
                <a:spcPts val="0"/>
              </a:spcAft>
              <a:buClr>
                <a:schemeClr val="lt1"/>
              </a:buClr>
              <a:buSzPts val="1560"/>
              <a:buFont typeface="Noto Sans Symbols"/>
              <a:buChar char="■"/>
            </a:pPr>
            <a:r>
              <a:rPr b="0" i="0" lang="en-US" sz="2400" u="none" cap="none" strike="noStrike">
                <a:solidFill>
                  <a:schemeClr val="lt1"/>
                </a:solidFill>
                <a:latin typeface="Tahoma"/>
                <a:ea typeface="Tahoma"/>
                <a:cs typeface="Tahoma"/>
                <a:sym typeface="Tahoma"/>
              </a:rPr>
              <a:t>Potential results</a:t>
            </a:r>
            <a:endParaRPr/>
          </a:p>
          <a:p>
            <a:pPr indent="-285750" lvl="1" marL="742950" marR="0" rtl="0" algn="l">
              <a:lnSpc>
                <a:spcPct val="90000"/>
              </a:lnSpc>
              <a:spcBef>
                <a:spcPts val="480"/>
              </a:spcBef>
              <a:spcAft>
                <a:spcPts val="0"/>
              </a:spcAft>
              <a:buClr>
                <a:schemeClr val="lt1"/>
              </a:buClr>
              <a:buSzPts val="1560"/>
              <a:buFont typeface="Noto Sans Symbols"/>
              <a:buChar char="■"/>
            </a:pPr>
            <a:r>
              <a:rPr b="0" i="0" lang="en-US" sz="2400" u="none" cap="none" strike="noStrike">
                <a:solidFill>
                  <a:schemeClr val="lt1"/>
                </a:solidFill>
                <a:latin typeface="Tahoma"/>
                <a:ea typeface="Tahoma"/>
                <a:cs typeface="Tahoma"/>
                <a:sym typeface="Tahoma"/>
              </a:rPr>
              <a:t>Reasonable risks and side effects</a:t>
            </a:r>
            <a:endParaRPr/>
          </a:p>
          <a:p>
            <a:pPr indent="-285750" lvl="1" marL="742950" marR="0" rtl="0" algn="l">
              <a:lnSpc>
                <a:spcPct val="90000"/>
              </a:lnSpc>
              <a:spcBef>
                <a:spcPts val="480"/>
              </a:spcBef>
              <a:spcAft>
                <a:spcPts val="0"/>
              </a:spcAft>
              <a:buClr>
                <a:schemeClr val="lt1"/>
              </a:buClr>
              <a:buSzPts val="1560"/>
              <a:buFont typeface="Noto Sans Symbols"/>
              <a:buChar char="■"/>
            </a:pPr>
            <a:r>
              <a:rPr b="0" i="0" lang="en-US" sz="2400" u="none" cap="none" strike="noStrike">
                <a:solidFill>
                  <a:schemeClr val="lt1"/>
                </a:solidFill>
                <a:latin typeface="Tahoma"/>
                <a:ea typeface="Tahoma"/>
                <a:cs typeface="Tahoma"/>
                <a:sym typeface="Tahoma"/>
              </a:rPr>
              <a:t>Alternatives along with potential risks and benefits</a:t>
            </a:r>
            <a:endParaRPr/>
          </a:p>
          <a:p>
            <a:pPr indent="-285750" lvl="1" marL="742950" marR="0" rtl="0" algn="l">
              <a:lnSpc>
                <a:spcPct val="90000"/>
              </a:lnSpc>
              <a:spcBef>
                <a:spcPts val="480"/>
              </a:spcBef>
              <a:spcAft>
                <a:spcPts val="0"/>
              </a:spcAft>
              <a:buClr>
                <a:schemeClr val="lt1"/>
              </a:buClr>
              <a:buSzPts val="1560"/>
              <a:buFont typeface="Noto Sans Symbols"/>
              <a:buChar char="■"/>
            </a:pPr>
            <a:r>
              <a:rPr b="0" i="0" lang="en-US" sz="2400" u="none" cap="none" strike="noStrike">
                <a:solidFill>
                  <a:schemeClr val="lt1"/>
                </a:solidFill>
                <a:latin typeface="Tahoma"/>
                <a:ea typeface="Tahoma"/>
                <a:cs typeface="Tahoma"/>
                <a:sym typeface="Tahoma"/>
              </a:rPr>
              <a:t>Acceptance from the patient of the risks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0" st="0"/>
                                            </p:txEl>
                                          </p:spTgt>
                                        </p:tgtEl>
                                        <p:attrNameLst>
                                          <p:attrName>style.visibility</p:attrName>
                                        </p:attrNameLst>
                                      </p:cBhvr>
                                      <p:to>
                                        <p:strVal val="visible"/>
                                      </p:to>
                                    </p:set>
                                    <p:animEffect filter="fade" transition="in">
                                      <p:cBhvr>
                                        <p:cTn dur="500"/>
                                        <p:tgtEl>
                                          <p:spTgt spid="1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1" st="1"/>
                                            </p:txEl>
                                          </p:spTgt>
                                        </p:tgtEl>
                                        <p:attrNameLst>
                                          <p:attrName>style.visibility</p:attrName>
                                        </p:attrNameLst>
                                      </p:cBhvr>
                                      <p:to>
                                        <p:strVal val="visible"/>
                                      </p:to>
                                    </p:set>
                                    <p:animEffect filter="fade" transition="in">
                                      <p:cBhvr>
                                        <p:cTn dur="500"/>
                                        <p:tgtEl>
                                          <p:spTgt spid="18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2" st="2"/>
                                            </p:txEl>
                                          </p:spTgt>
                                        </p:tgtEl>
                                        <p:attrNameLst>
                                          <p:attrName>style.visibility</p:attrName>
                                        </p:attrNameLst>
                                      </p:cBhvr>
                                      <p:to>
                                        <p:strVal val="visible"/>
                                      </p:to>
                                    </p:set>
                                    <p:animEffect filter="fade" transition="in">
                                      <p:cBhvr>
                                        <p:cTn dur="500"/>
                                        <p:tgtEl>
                                          <p:spTgt spid="18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3" st="3"/>
                                            </p:txEl>
                                          </p:spTgt>
                                        </p:tgtEl>
                                        <p:attrNameLst>
                                          <p:attrName>style.visibility</p:attrName>
                                        </p:attrNameLst>
                                      </p:cBhvr>
                                      <p:to>
                                        <p:strVal val="visible"/>
                                      </p:to>
                                    </p:set>
                                    <p:animEffect filter="fade" transition="in">
                                      <p:cBhvr>
                                        <p:cTn dur="500"/>
                                        <p:tgtEl>
                                          <p:spTgt spid="18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4" st="4"/>
                                            </p:txEl>
                                          </p:spTgt>
                                        </p:tgtEl>
                                        <p:attrNameLst>
                                          <p:attrName>style.visibility</p:attrName>
                                        </p:attrNameLst>
                                      </p:cBhvr>
                                      <p:to>
                                        <p:strVal val="visible"/>
                                      </p:to>
                                    </p:set>
                                    <p:animEffect filter="fade" transition="in">
                                      <p:cBhvr>
                                        <p:cTn dur="500"/>
                                        <p:tgtEl>
                                          <p:spTgt spid="18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5" st="5"/>
                                            </p:txEl>
                                          </p:spTgt>
                                        </p:tgtEl>
                                        <p:attrNameLst>
                                          <p:attrName>style.visibility</p:attrName>
                                        </p:attrNameLst>
                                      </p:cBhvr>
                                      <p:to>
                                        <p:strVal val="visible"/>
                                      </p:to>
                                    </p:set>
                                    <p:animEffect filter="fade" transition="in">
                                      <p:cBhvr>
                                        <p:cTn dur="500"/>
                                        <p:tgtEl>
                                          <p:spTgt spid="18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6" st="6"/>
                                            </p:txEl>
                                          </p:spTgt>
                                        </p:tgtEl>
                                        <p:attrNameLst>
                                          <p:attrName>style.visibility</p:attrName>
                                        </p:attrNameLst>
                                      </p:cBhvr>
                                      <p:to>
                                        <p:strVal val="visible"/>
                                      </p:to>
                                    </p:set>
                                    <p:animEffect filter="fade" transition="in">
                                      <p:cBhvr>
                                        <p:cTn dur="500"/>
                                        <p:tgtEl>
                                          <p:spTgt spid="18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7" st="7"/>
                                            </p:txEl>
                                          </p:spTgt>
                                        </p:tgtEl>
                                        <p:attrNameLst>
                                          <p:attrName>style.visibility</p:attrName>
                                        </p:attrNameLst>
                                      </p:cBhvr>
                                      <p:to>
                                        <p:strVal val="visible"/>
                                      </p:to>
                                    </p:set>
                                    <p:animEffect filter="fade" transition="in">
                                      <p:cBhvr>
                                        <p:cTn dur="500"/>
                                        <p:tgtEl>
                                          <p:spTgt spid="18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8" st="8"/>
                                            </p:txEl>
                                          </p:spTgt>
                                        </p:tgtEl>
                                        <p:attrNameLst>
                                          <p:attrName>style.visibility</p:attrName>
                                        </p:attrNameLst>
                                      </p:cBhvr>
                                      <p:to>
                                        <p:strVal val="visible"/>
                                      </p:to>
                                    </p:set>
                                    <p:animEffect filter="fade" transition="in">
                                      <p:cBhvr>
                                        <p:cTn dur="500"/>
                                        <p:tgtEl>
                                          <p:spTgt spid="18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9" st="9"/>
                                            </p:txEl>
                                          </p:spTgt>
                                        </p:tgtEl>
                                        <p:attrNameLst>
                                          <p:attrName>style.visibility</p:attrName>
                                        </p:attrNameLst>
                                      </p:cBhvr>
                                      <p:to>
                                        <p:strVal val="visible"/>
                                      </p:to>
                                    </p:set>
                                    <p:animEffect filter="fade" transition="in">
                                      <p:cBhvr>
                                        <p:cTn dur="500"/>
                                        <p:tgtEl>
                                          <p:spTgt spid="187">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18"/>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The unexpected occurs!</a:t>
            </a:r>
            <a:endParaRPr/>
          </a:p>
        </p:txBody>
      </p:sp>
      <p:sp>
        <p:nvSpPr>
          <p:cNvPr id="194" name="Google Shape;194;p18"/>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Assessment</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Discussion</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Disclosure</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Apology</a:t>
            </a:r>
            <a:endParaRPr/>
          </a:p>
          <a:p>
            <a:pPr indent="-342900" lvl="0" marL="342900" marR="0" rtl="0" algn="l">
              <a:lnSpc>
                <a:spcPct val="10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Documentation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19"/>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Assessment</a:t>
            </a:r>
            <a:endParaRPr/>
          </a:p>
        </p:txBody>
      </p:sp>
      <p:sp>
        <p:nvSpPr>
          <p:cNvPr id="201" name="Google Shape;201;p19"/>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Summarize the facts of the case</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Assess the </a:t>
            </a:r>
            <a:r>
              <a:rPr lang="en-US" sz="2800"/>
              <a:t>patient's</a:t>
            </a:r>
            <a:r>
              <a:rPr b="0" i="0" lang="en-US" sz="2800" u="none" cap="none" strike="noStrike">
                <a:solidFill>
                  <a:schemeClr val="lt1"/>
                </a:solidFill>
                <a:latin typeface="Tahoma"/>
                <a:ea typeface="Tahoma"/>
                <a:cs typeface="Tahoma"/>
                <a:sym typeface="Tahoma"/>
              </a:rPr>
              <a:t> status</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Review the documentation</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Do not assign blame</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Describe the proposed or corrective treatment</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Consultants to assist in management of patient</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Involve risk management teams</a:t>
            </a:r>
            <a:endParaRPr/>
          </a:p>
          <a:p>
            <a:pPr indent="-342900" lvl="0" marL="342900" marR="0" rtl="0" algn="l">
              <a:lnSpc>
                <a:spcPct val="90000"/>
              </a:lnSpc>
              <a:spcBef>
                <a:spcPts val="560"/>
              </a:spcBef>
              <a:spcAft>
                <a:spcPts val="0"/>
              </a:spcAft>
              <a:buClr>
                <a:schemeClr val="hlink"/>
              </a:buClr>
              <a:buSzPts val="1820"/>
              <a:buFont typeface="Noto Sans Symbols"/>
              <a:buChar char="■"/>
            </a:pPr>
            <a:r>
              <a:rPr b="0" i="0" lang="en-US" sz="2800" u="none" cap="none" strike="noStrike">
                <a:solidFill>
                  <a:schemeClr val="lt1"/>
                </a:solidFill>
                <a:latin typeface="Tahoma"/>
                <a:ea typeface="Tahoma"/>
                <a:cs typeface="Tahoma"/>
                <a:sym typeface="Tahoma"/>
              </a:rPr>
              <a:t>Notify liability insurance immediately for severe adverse outcomes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20"/>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Discussion</a:t>
            </a:r>
            <a:endParaRPr/>
          </a:p>
        </p:txBody>
      </p:sp>
      <p:sp>
        <p:nvSpPr>
          <p:cNvPr id="208" name="Google Shape;208;p20"/>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FEARED approach</a:t>
            </a:r>
            <a:endParaRPr/>
          </a:p>
          <a:p>
            <a:pPr indent="-285750" lvl="1" marL="742950" marR="0" rtl="0" algn="l">
              <a:lnSpc>
                <a:spcPct val="10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Get the </a:t>
            </a:r>
            <a:r>
              <a:rPr b="0" i="0" lang="en-US" sz="2800" u="none" cap="none" strike="noStrike">
                <a:solidFill>
                  <a:schemeClr val="accent1"/>
                </a:solidFill>
                <a:latin typeface="Tahoma"/>
                <a:ea typeface="Tahoma"/>
                <a:cs typeface="Tahoma"/>
                <a:sym typeface="Tahoma"/>
              </a:rPr>
              <a:t>F</a:t>
            </a:r>
            <a:r>
              <a:rPr b="0" i="0" lang="en-US" sz="2800" u="none" cap="none" strike="noStrike">
                <a:solidFill>
                  <a:schemeClr val="lt1"/>
                </a:solidFill>
                <a:latin typeface="Tahoma"/>
                <a:ea typeface="Tahoma"/>
                <a:cs typeface="Tahoma"/>
                <a:sym typeface="Tahoma"/>
              </a:rPr>
              <a:t>acts</a:t>
            </a:r>
            <a:endParaRPr/>
          </a:p>
          <a:p>
            <a:pPr indent="-285750" lvl="1" marL="742950" marR="0" rtl="0" algn="l">
              <a:lnSpc>
                <a:spcPct val="100000"/>
              </a:lnSpc>
              <a:spcBef>
                <a:spcPts val="560"/>
              </a:spcBef>
              <a:spcAft>
                <a:spcPts val="0"/>
              </a:spcAft>
              <a:buClr>
                <a:schemeClr val="lt1"/>
              </a:buClr>
              <a:buSzPts val="1820"/>
              <a:buFont typeface="Noto Sans Symbols"/>
              <a:buChar char="■"/>
            </a:pPr>
            <a:r>
              <a:rPr b="0" i="0" lang="en-US" sz="2800" u="none" cap="none" strike="noStrike">
                <a:solidFill>
                  <a:schemeClr val="accent1"/>
                </a:solidFill>
                <a:latin typeface="Tahoma"/>
                <a:ea typeface="Tahoma"/>
                <a:cs typeface="Tahoma"/>
                <a:sym typeface="Tahoma"/>
              </a:rPr>
              <a:t>E</a:t>
            </a:r>
            <a:r>
              <a:rPr b="0" i="0" lang="en-US" sz="2800" u="none" cap="none" strike="noStrike">
                <a:solidFill>
                  <a:schemeClr val="lt1"/>
                </a:solidFill>
                <a:latin typeface="Tahoma"/>
                <a:ea typeface="Tahoma"/>
                <a:cs typeface="Tahoma"/>
                <a:sym typeface="Tahoma"/>
              </a:rPr>
              <a:t>mpathy expression</a:t>
            </a:r>
            <a:endParaRPr/>
          </a:p>
          <a:p>
            <a:pPr indent="-285750" lvl="1" marL="742950" marR="0" rtl="0" algn="l">
              <a:lnSpc>
                <a:spcPct val="10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Search for </a:t>
            </a:r>
            <a:r>
              <a:rPr b="0" i="0" lang="en-US" sz="2800" u="none" cap="none" strike="noStrike">
                <a:solidFill>
                  <a:schemeClr val="accent1"/>
                </a:solidFill>
                <a:latin typeface="Tahoma"/>
                <a:ea typeface="Tahoma"/>
                <a:cs typeface="Tahoma"/>
                <a:sym typeface="Tahoma"/>
              </a:rPr>
              <a:t>A</a:t>
            </a:r>
            <a:r>
              <a:rPr b="0" i="0" lang="en-US" sz="2800" u="none" cap="none" strike="noStrike">
                <a:solidFill>
                  <a:schemeClr val="lt1"/>
                </a:solidFill>
                <a:latin typeface="Tahoma"/>
                <a:ea typeface="Tahoma"/>
                <a:cs typeface="Tahoma"/>
                <a:sym typeface="Tahoma"/>
              </a:rPr>
              <a:t>nger</a:t>
            </a:r>
            <a:endParaRPr/>
          </a:p>
          <a:p>
            <a:pPr indent="-285750" lvl="1" marL="742950" marR="0" rtl="0" algn="l">
              <a:lnSpc>
                <a:spcPct val="10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Have patient </a:t>
            </a:r>
            <a:r>
              <a:rPr b="0" i="0" lang="en-US" sz="2800" u="none" cap="none" strike="noStrike">
                <a:solidFill>
                  <a:schemeClr val="accent1"/>
                </a:solidFill>
                <a:latin typeface="Tahoma"/>
                <a:ea typeface="Tahoma"/>
                <a:cs typeface="Tahoma"/>
                <a:sym typeface="Tahoma"/>
              </a:rPr>
              <a:t>R</a:t>
            </a:r>
            <a:r>
              <a:rPr b="0" i="0" lang="en-US" sz="2800" u="none" cap="none" strike="noStrike">
                <a:solidFill>
                  <a:schemeClr val="lt1"/>
                </a:solidFill>
                <a:latin typeface="Tahoma"/>
                <a:ea typeface="Tahoma"/>
                <a:cs typeface="Tahoma"/>
                <a:sym typeface="Tahoma"/>
              </a:rPr>
              <a:t>elate their understanding of the situation</a:t>
            </a:r>
            <a:endParaRPr/>
          </a:p>
          <a:p>
            <a:pPr indent="-285750" lvl="1" marL="742950" marR="0" rtl="0" algn="l">
              <a:lnSpc>
                <a:spcPct val="10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evaluate the </a:t>
            </a:r>
            <a:r>
              <a:rPr b="0" i="0" lang="en-US" sz="2800" u="none" cap="none" strike="noStrike">
                <a:solidFill>
                  <a:schemeClr val="lt1"/>
                </a:solidFill>
                <a:highlight>
                  <a:schemeClr val="accent1"/>
                </a:highlight>
                <a:latin typeface="Tahoma"/>
                <a:ea typeface="Tahoma"/>
                <a:cs typeface="Tahoma"/>
                <a:sym typeface="Tahoma"/>
              </a:rPr>
              <a:t>E</a:t>
            </a:r>
            <a:r>
              <a:rPr b="0" i="0" lang="en-US" sz="2800" u="none" cap="none" strike="noStrike">
                <a:solidFill>
                  <a:schemeClr val="lt1"/>
                </a:solidFill>
                <a:latin typeface="Tahoma"/>
                <a:ea typeface="Tahoma"/>
                <a:cs typeface="Tahoma"/>
                <a:sym typeface="Tahoma"/>
              </a:rPr>
              <a:t>xtended family response</a:t>
            </a:r>
            <a:endParaRPr/>
          </a:p>
          <a:p>
            <a:pPr indent="-285750" lvl="1" marL="742950" marR="0" rtl="0" algn="l">
              <a:lnSpc>
                <a:spcPct val="100000"/>
              </a:lnSpc>
              <a:spcBef>
                <a:spcPts val="560"/>
              </a:spcBef>
              <a:spcAft>
                <a:spcPts val="0"/>
              </a:spcAft>
              <a:buClr>
                <a:schemeClr val="lt1"/>
              </a:buClr>
              <a:buSzPts val="1820"/>
              <a:buFont typeface="Noto Sans Symbols"/>
              <a:buChar char="■"/>
            </a:pPr>
            <a:r>
              <a:rPr b="0" i="0" lang="en-US" sz="2800" u="none" cap="none" strike="noStrike">
                <a:solidFill>
                  <a:schemeClr val="accent1"/>
                </a:solidFill>
                <a:latin typeface="Tahoma"/>
                <a:ea typeface="Tahoma"/>
                <a:cs typeface="Tahoma"/>
                <a:sym typeface="Tahoma"/>
              </a:rPr>
              <a:t>D</a:t>
            </a:r>
            <a:r>
              <a:rPr b="0" i="0" lang="en-US" sz="2800" u="none" cap="none" strike="noStrike">
                <a:solidFill>
                  <a:schemeClr val="lt1"/>
                </a:solidFill>
                <a:latin typeface="Tahoma"/>
                <a:ea typeface="Tahoma"/>
                <a:cs typeface="Tahoma"/>
                <a:sym typeface="Tahoma"/>
              </a:rPr>
              <a:t>ocument the conversation</a:t>
            </a:r>
            <a:endParaRPr/>
          </a:p>
          <a:p>
            <a:pPr indent="-227330" lvl="0" marL="342900" marR="0" rtl="0" algn="l">
              <a:spcBef>
                <a:spcPts val="560"/>
              </a:spcBef>
              <a:spcAft>
                <a:spcPts val="0"/>
              </a:spcAft>
              <a:buClr>
                <a:schemeClr val="hlink"/>
              </a:buClr>
              <a:buSzPts val="1820"/>
              <a:buFont typeface="Noto Sans Symbols"/>
              <a:buNone/>
            </a:pPr>
            <a:r>
              <a:t/>
            </a:r>
            <a:endParaRPr b="0" i="0" sz="2800" u="none" cap="none" strike="noStrike">
              <a:solidFill>
                <a:schemeClr val="lt1"/>
              </a:solidFill>
              <a:latin typeface="Tahoma"/>
              <a:ea typeface="Tahoma"/>
              <a:cs typeface="Tahoma"/>
              <a:sym typeface="Tahom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21"/>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Disclosure and Apology</a:t>
            </a:r>
            <a:endParaRPr/>
          </a:p>
        </p:txBody>
      </p:sp>
      <p:sp>
        <p:nvSpPr>
          <p:cNvPr id="215" name="Google Shape;215;p21"/>
          <p:cNvSpPr txBox="1"/>
          <p:nvPr>
            <p:ph idx="1" type="body"/>
          </p:nvPr>
        </p:nvSpPr>
        <p:spPr>
          <a:xfrm>
            <a:off x="457200" y="1600200"/>
            <a:ext cx="8229600" cy="4719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1560"/>
              <a:buFont typeface="Noto Sans Symbols"/>
              <a:buChar char="■"/>
            </a:pPr>
            <a:r>
              <a:rPr b="0" i="0" lang="en-US" sz="2400" u="none" cap="none" strike="noStrike">
                <a:solidFill>
                  <a:schemeClr val="lt1"/>
                </a:solidFill>
                <a:latin typeface="Tahoma"/>
                <a:ea typeface="Tahoma"/>
                <a:cs typeface="Tahoma"/>
                <a:sym typeface="Tahoma"/>
              </a:rPr>
              <a:t>Don’t cover up</a:t>
            </a:r>
            <a:endParaRPr/>
          </a:p>
          <a:p>
            <a:pPr indent="-342900" lvl="0" marL="342900" marR="0" rtl="0" algn="l">
              <a:lnSpc>
                <a:spcPct val="90000"/>
              </a:lnSpc>
              <a:spcBef>
                <a:spcPts val="480"/>
              </a:spcBef>
              <a:spcAft>
                <a:spcPts val="0"/>
              </a:spcAft>
              <a:buClr>
                <a:schemeClr val="hlink"/>
              </a:buClr>
              <a:buSzPts val="1560"/>
              <a:buFont typeface="Noto Sans Symbols"/>
              <a:buChar char="■"/>
            </a:pPr>
            <a:r>
              <a:rPr b="0" i="0" lang="en-US" sz="2400" u="none" cap="none" strike="noStrike">
                <a:solidFill>
                  <a:schemeClr val="lt1"/>
                </a:solidFill>
                <a:latin typeface="Tahoma"/>
                <a:ea typeface="Tahoma"/>
                <a:cs typeface="Tahoma"/>
                <a:sym typeface="Tahoma"/>
              </a:rPr>
              <a:t>Don’t lie to the patient</a:t>
            </a:r>
            <a:endParaRPr/>
          </a:p>
          <a:p>
            <a:pPr indent="-342900" lvl="0" marL="342900" marR="0" rtl="0" algn="l">
              <a:lnSpc>
                <a:spcPct val="90000"/>
              </a:lnSpc>
              <a:spcBef>
                <a:spcPts val="480"/>
              </a:spcBef>
              <a:spcAft>
                <a:spcPts val="0"/>
              </a:spcAft>
              <a:buClr>
                <a:schemeClr val="hlink"/>
              </a:buClr>
              <a:buSzPts val="1560"/>
              <a:buFont typeface="Noto Sans Symbols"/>
              <a:buChar char="■"/>
            </a:pPr>
            <a:r>
              <a:rPr b="0" i="0" lang="en-US" sz="2400" u="none" cap="none" strike="noStrike">
                <a:solidFill>
                  <a:schemeClr val="lt1"/>
                </a:solidFill>
                <a:latin typeface="Tahoma"/>
                <a:ea typeface="Tahoma"/>
                <a:cs typeface="Tahoma"/>
                <a:sym typeface="Tahoma"/>
              </a:rPr>
              <a:t>Don’t avoid the patient or situation</a:t>
            </a:r>
            <a:endParaRPr/>
          </a:p>
          <a:p>
            <a:pPr indent="-342900" lvl="0" marL="342900" marR="0" rtl="0" algn="l">
              <a:lnSpc>
                <a:spcPct val="90000"/>
              </a:lnSpc>
              <a:spcBef>
                <a:spcPts val="480"/>
              </a:spcBef>
              <a:spcAft>
                <a:spcPts val="0"/>
              </a:spcAft>
              <a:buClr>
                <a:schemeClr val="hlink"/>
              </a:buClr>
              <a:buSzPts val="1560"/>
              <a:buFont typeface="Noto Sans Symbols"/>
              <a:buChar char="■"/>
            </a:pPr>
            <a:r>
              <a:rPr b="0" i="0" lang="en-US" sz="2400" u="none" cap="none" strike="noStrike">
                <a:solidFill>
                  <a:schemeClr val="lt1"/>
                </a:solidFill>
                <a:latin typeface="Tahoma"/>
                <a:ea typeface="Tahoma"/>
                <a:cs typeface="Tahoma"/>
                <a:sym typeface="Tahoma"/>
              </a:rPr>
              <a:t>If standard of care is met: apology for what the patient  experienced- there is no need </a:t>
            </a:r>
            <a:r>
              <a:rPr lang="en-US" sz="2400"/>
              <a:t>to</a:t>
            </a:r>
            <a:r>
              <a:rPr b="0" i="0" lang="en-US" sz="2400" u="none" cap="none" strike="noStrike">
                <a:solidFill>
                  <a:schemeClr val="lt1"/>
                </a:solidFill>
                <a:latin typeface="Tahoma"/>
                <a:ea typeface="Tahoma"/>
                <a:cs typeface="Tahoma"/>
                <a:sym typeface="Tahoma"/>
              </a:rPr>
              <a:t> admit a wrongdoing</a:t>
            </a:r>
            <a:endParaRPr/>
          </a:p>
          <a:p>
            <a:pPr indent="-342900" lvl="0" marL="342900" marR="0" rtl="0" algn="l">
              <a:lnSpc>
                <a:spcPct val="90000"/>
              </a:lnSpc>
              <a:spcBef>
                <a:spcPts val="480"/>
              </a:spcBef>
              <a:spcAft>
                <a:spcPts val="0"/>
              </a:spcAft>
              <a:buClr>
                <a:schemeClr val="hlink"/>
              </a:buClr>
              <a:buSzPts val="1560"/>
              <a:buFont typeface="Noto Sans Symbols"/>
              <a:buChar char="■"/>
            </a:pPr>
            <a:r>
              <a:rPr b="0" i="0" lang="en-US" sz="2400" u="none" cap="none" strike="noStrike">
                <a:solidFill>
                  <a:schemeClr val="lt1"/>
                </a:solidFill>
                <a:latin typeface="Tahoma"/>
                <a:ea typeface="Tahoma"/>
                <a:cs typeface="Tahoma"/>
                <a:sym typeface="Tahoma"/>
              </a:rPr>
              <a:t>If standard of care not met: RISK MANAGEMENT MUST BE INVOLVED PRIOR TO THIS STEP</a:t>
            </a:r>
            <a:endParaRPr/>
          </a:p>
          <a:p>
            <a:pPr indent="-285750" lvl="1" marL="742950" marR="0" rtl="0" algn="l">
              <a:lnSpc>
                <a:spcPct val="90000"/>
              </a:lnSpc>
              <a:spcBef>
                <a:spcPts val="400"/>
              </a:spcBef>
              <a:spcAft>
                <a:spcPts val="0"/>
              </a:spcAft>
              <a:buClr>
                <a:schemeClr val="lt1"/>
              </a:buClr>
              <a:buSzPts val="1300"/>
              <a:buFont typeface="Noto Sans Symbols"/>
              <a:buChar char="■"/>
            </a:pPr>
            <a:r>
              <a:rPr b="0" i="0" lang="en-US" sz="2000" u="none" cap="none" strike="noStrike">
                <a:solidFill>
                  <a:schemeClr val="lt1"/>
                </a:solidFill>
                <a:latin typeface="Tahoma"/>
                <a:ea typeface="Tahoma"/>
                <a:cs typeface="Tahoma"/>
                <a:sym typeface="Tahoma"/>
              </a:rPr>
              <a:t> acknowledge the the error</a:t>
            </a:r>
            <a:endParaRPr/>
          </a:p>
          <a:p>
            <a:pPr indent="-285750" lvl="1" marL="742950" marR="0" rtl="0" algn="l">
              <a:lnSpc>
                <a:spcPct val="90000"/>
              </a:lnSpc>
              <a:spcBef>
                <a:spcPts val="400"/>
              </a:spcBef>
              <a:spcAft>
                <a:spcPts val="0"/>
              </a:spcAft>
              <a:buClr>
                <a:schemeClr val="lt1"/>
              </a:buClr>
              <a:buSzPts val="1300"/>
              <a:buFont typeface="Noto Sans Symbols"/>
              <a:buChar char="■"/>
            </a:pPr>
            <a:r>
              <a:rPr b="0" i="0" lang="en-US" sz="2000" u="none" cap="none" strike="noStrike">
                <a:solidFill>
                  <a:schemeClr val="lt1"/>
                </a:solidFill>
                <a:latin typeface="Tahoma"/>
                <a:ea typeface="Tahoma"/>
                <a:cs typeface="Tahoma"/>
                <a:sym typeface="Tahoma"/>
              </a:rPr>
              <a:t> apologize for the error</a:t>
            </a:r>
            <a:endParaRPr/>
          </a:p>
          <a:p>
            <a:pPr indent="-285750" lvl="1" marL="742950" marR="0" rtl="0" algn="l">
              <a:lnSpc>
                <a:spcPct val="90000"/>
              </a:lnSpc>
              <a:spcBef>
                <a:spcPts val="400"/>
              </a:spcBef>
              <a:spcAft>
                <a:spcPts val="0"/>
              </a:spcAft>
              <a:buClr>
                <a:schemeClr val="lt1"/>
              </a:buClr>
              <a:buSzPts val="1300"/>
              <a:buFont typeface="Noto Sans Symbols"/>
              <a:buChar char="■"/>
            </a:pPr>
            <a:r>
              <a:rPr b="0" i="0" lang="en-US" sz="2000" u="none" cap="none" strike="noStrike">
                <a:solidFill>
                  <a:schemeClr val="lt1"/>
                </a:solidFill>
                <a:latin typeface="Tahoma"/>
                <a:ea typeface="Tahoma"/>
                <a:cs typeface="Tahoma"/>
                <a:sym typeface="Tahoma"/>
              </a:rPr>
              <a:t> discuss how the error could have occurred</a:t>
            </a:r>
            <a:endParaRPr/>
          </a:p>
          <a:p>
            <a:pPr indent="-285750" lvl="1" marL="742950" marR="0" rtl="0" algn="l">
              <a:lnSpc>
                <a:spcPct val="90000"/>
              </a:lnSpc>
              <a:spcBef>
                <a:spcPts val="400"/>
              </a:spcBef>
              <a:spcAft>
                <a:spcPts val="0"/>
              </a:spcAft>
              <a:buClr>
                <a:schemeClr val="lt1"/>
              </a:buClr>
              <a:buSzPts val="1300"/>
              <a:buFont typeface="Noto Sans Symbols"/>
              <a:buChar char="■"/>
            </a:pPr>
            <a:r>
              <a:rPr b="0" i="0" lang="en-US" sz="2000" u="none" cap="none" strike="noStrike">
                <a:solidFill>
                  <a:schemeClr val="lt1"/>
                </a:solidFill>
                <a:latin typeface="Tahoma"/>
                <a:ea typeface="Tahoma"/>
                <a:cs typeface="Tahoma"/>
                <a:sym typeface="Tahoma"/>
              </a:rPr>
              <a:t>Express remorse and humility</a:t>
            </a:r>
            <a:endParaRPr/>
          </a:p>
          <a:p>
            <a:pPr indent="-285750" lvl="1" marL="742950" marR="0" rtl="0" algn="l">
              <a:lnSpc>
                <a:spcPct val="90000"/>
              </a:lnSpc>
              <a:spcBef>
                <a:spcPts val="400"/>
              </a:spcBef>
              <a:spcAft>
                <a:spcPts val="0"/>
              </a:spcAft>
              <a:buClr>
                <a:schemeClr val="lt1"/>
              </a:buClr>
              <a:buSzPts val="1300"/>
              <a:buFont typeface="Noto Sans Symbols"/>
              <a:buChar char="■"/>
            </a:pPr>
            <a:r>
              <a:rPr b="0" i="0" lang="en-US" sz="2000" u="none" cap="none" strike="noStrike">
                <a:solidFill>
                  <a:schemeClr val="lt1"/>
                </a:solidFill>
                <a:latin typeface="Tahoma"/>
                <a:ea typeface="Tahoma"/>
                <a:cs typeface="Tahoma"/>
                <a:sym typeface="Tahoma"/>
              </a:rPr>
              <a:t>Outline the recovery phase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22"/>
          <p:cNvSpPr txBox="1"/>
          <p:nvPr>
            <p:ph type="title"/>
          </p:nvPr>
        </p:nvSpPr>
        <p:spPr>
          <a:xfrm>
            <a:off x="457200" y="277812"/>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2"/>
              </a:buClr>
              <a:buSzPts val="4400"/>
              <a:buFont typeface="Arial"/>
              <a:buNone/>
            </a:pPr>
            <a:r>
              <a:rPr b="0" i="0" lang="en-US" sz="4400" u="none" cap="none" strike="noStrike">
                <a:solidFill>
                  <a:schemeClr val="lt2"/>
                </a:solidFill>
                <a:latin typeface="Arial"/>
                <a:ea typeface="Arial"/>
                <a:cs typeface="Arial"/>
                <a:sym typeface="Arial"/>
              </a:rPr>
              <a:t>The lawsuit</a:t>
            </a:r>
            <a:endParaRPr/>
          </a:p>
        </p:txBody>
      </p:sp>
      <p:sp>
        <p:nvSpPr>
          <p:cNvPr id="222" name="Google Shape;222;p2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Patients initiate lawsuits:</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Can’t get answers</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Feel isolated, lied to or avoided</a:t>
            </a:r>
            <a:endParaRPr/>
          </a:p>
          <a:p>
            <a:pPr indent="-342900" lvl="0" marL="342900" marR="0" rtl="0" algn="l">
              <a:lnSpc>
                <a:spcPct val="90000"/>
              </a:lnSpc>
              <a:spcBef>
                <a:spcPts val="640"/>
              </a:spcBef>
              <a:spcAft>
                <a:spcPts val="0"/>
              </a:spcAft>
              <a:buClr>
                <a:schemeClr val="hlink"/>
              </a:buClr>
              <a:buSzPts val="2080"/>
              <a:buFont typeface="Noto Sans Symbols"/>
              <a:buChar char="■"/>
            </a:pPr>
            <a:r>
              <a:rPr b="0" i="0" lang="en-US" sz="3200" u="none" cap="none" strike="noStrike">
                <a:solidFill>
                  <a:schemeClr val="lt1"/>
                </a:solidFill>
                <a:latin typeface="Tahoma"/>
                <a:ea typeface="Tahoma"/>
                <a:cs typeface="Tahoma"/>
                <a:sym typeface="Tahoma"/>
              </a:rPr>
              <a:t>Apology laws</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35 states have in place</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Full disclosure discussions inadmissible in court</a:t>
            </a:r>
            <a:endParaRPr/>
          </a:p>
          <a:p>
            <a:pPr indent="-285750" lvl="1" marL="742950" marR="0" rtl="0" algn="l">
              <a:lnSpc>
                <a:spcPct val="90000"/>
              </a:lnSpc>
              <a:spcBef>
                <a:spcPts val="560"/>
              </a:spcBef>
              <a:spcAft>
                <a:spcPts val="0"/>
              </a:spcAft>
              <a:buClr>
                <a:schemeClr val="lt1"/>
              </a:buClr>
              <a:buSzPts val="1820"/>
              <a:buFont typeface="Noto Sans Symbols"/>
              <a:buChar char="■"/>
            </a:pPr>
            <a:r>
              <a:rPr b="0" i="0" lang="en-US" sz="2800" u="none" cap="none" strike="noStrike">
                <a:solidFill>
                  <a:schemeClr val="lt1"/>
                </a:solidFill>
                <a:latin typeface="Tahoma"/>
                <a:ea typeface="Tahoma"/>
                <a:cs typeface="Tahoma"/>
                <a:sym typeface="Tahoma"/>
              </a:rPr>
              <a:t>Do not apply to fault, negligence or culpable conduct</a:t>
            </a:r>
            <a:endParaRPr/>
          </a:p>
          <a:p>
            <a:pPr indent="-227330" lvl="0" marL="342900" marR="0" rtl="0" algn="l">
              <a:spcBef>
                <a:spcPts val="560"/>
              </a:spcBef>
              <a:spcAft>
                <a:spcPts val="0"/>
              </a:spcAft>
              <a:buClr>
                <a:schemeClr val="hlink"/>
              </a:buClr>
              <a:buSzPts val="1820"/>
              <a:buFont typeface="Noto Sans Symbols"/>
              <a:buNone/>
            </a:pPr>
            <a:r>
              <a:t/>
            </a:r>
            <a:endParaRPr b="0" i="0" sz="2800" u="none" cap="none" strike="noStrike">
              <a:solidFill>
                <a:schemeClr val="lt1"/>
              </a:solidFill>
              <a:latin typeface="Tahoma"/>
              <a:ea typeface="Tahoma"/>
              <a:cs typeface="Tahoma"/>
              <a:sym typeface="Tahoma"/>
            </a:endParaRPr>
          </a:p>
        </p:txBody>
      </p:sp>
    </p:spTree>
  </p:cSld>
  <p:clrMapOvr>
    <a:masterClrMapping/>
  </p:clrMapOvr>
</p:sld>
</file>

<file path=ppt/theme/theme1.xml><?xml version="1.0" encoding="utf-8"?>
<a:theme xmlns:a="http://schemas.openxmlformats.org/drawingml/2006/main" xmlns:r="http://schemas.openxmlformats.org/officeDocument/2006/relationships"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