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8" r:id="rId2"/>
  </p:sldMasterIdLst>
  <p:handoutMasterIdLst>
    <p:handoutMasterId r:id="rId11"/>
  </p:handoutMasterIdLst>
  <p:sldIdLst>
    <p:sldId id="256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47" autoAdjust="0"/>
  </p:normalViewPr>
  <p:slideViewPr>
    <p:cSldViewPr snapToGrid="0" snapToObjects="1">
      <p:cViewPr varScale="1">
        <p:scale>
          <a:sx n="90" d="100"/>
          <a:sy n="90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2563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C1B1C-1483-4A7E-9F66-D1B334CFE8F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F2FBD-5E17-42F9-AC0C-E44297989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9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8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4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02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63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6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38004" y="15240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207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8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3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34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4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6126163"/>
            <a:ext cx="9144000" cy="810665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2416" y="1527048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78828" y="0"/>
            <a:ext cx="9310413" cy="139262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pic>
        <p:nvPicPr>
          <p:cNvPr id="4" name="Picture 3" descr="Regis logotype_RGB shield outline_simple_white 5-8-15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6413" y="6337822"/>
            <a:ext cx="2662380" cy="4128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90" r:id="rId2"/>
  </p:sldLayoutIdLst>
  <p:txStyles>
    <p:titleStyle>
      <a:lvl1pPr marL="274320" algn="ctr" defTabSz="914400" rtl="0" eaLnBrk="1" latinLnBrk="0" hangingPunct="1">
        <a:spcBef>
          <a:spcPct val="0"/>
        </a:spcBef>
        <a:buNone/>
        <a:defRPr sz="4000" b="1" i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accent1"/>
        </a:buClr>
        <a:buSzPct val="100000"/>
        <a:buFont typeface="Wingdings" charset="2"/>
        <a:buChar char="§"/>
        <a:defRPr sz="2400" kern="1200">
          <a:solidFill>
            <a:schemeClr val="accent6"/>
          </a:solidFill>
          <a:latin typeface="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2"/>
        </a:buClr>
        <a:buSzPct val="100000"/>
        <a:buFont typeface="Wingdings" charset="2"/>
        <a:buChar char="§"/>
        <a:defRPr sz="2200" kern="1200">
          <a:solidFill>
            <a:schemeClr val="accent6"/>
          </a:solidFill>
          <a:latin typeface="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accent4"/>
        </a:buClr>
        <a:buSzPct val="100000"/>
        <a:buFont typeface="Wingdings" charset="2"/>
        <a:buChar char="§"/>
        <a:defRPr sz="2000" kern="1200">
          <a:solidFill>
            <a:schemeClr val="accent6"/>
          </a:solidFill>
          <a:latin typeface="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accent3"/>
        </a:buClr>
        <a:buSzPct val="100000"/>
        <a:buFont typeface="Wingdings" charset="2"/>
        <a:buChar char="§"/>
        <a:defRPr sz="1800" kern="1200">
          <a:solidFill>
            <a:schemeClr val="accent6"/>
          </a:solidFill>
          <a:latin typeface="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100000"/>
        <a:buFont typeface="Wingdings" charset="2"/>
        <a:buChar char="§"/>
        <a:defRPr sz="1800" kern="1200">
          <a:solidFill>
            <a:schemeClr val="accent6"/>
          </a:solidFill>
          <a:latin typeface="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8C4E-D98F-744A-BF44-41EC7D36738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6BCDE-1F70-884F-80BE-49B19D90B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3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4300" y="1244600"/>
            <a:ext cx="9372600" cy="2355851"/>
          </a:xfrm>
        </p:spPr>
        <p:txBody>
          <a:bodyPr/>
          <a:lstStyle/>
          <a:p>
            <a:r>
              <a:rPr lang="en-US" dirty="0"/>
              <a:t>Week 10 Discussion 1: Teaching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NU606: Advanced Pathophysiology</a:t>
            </a:r>
          </a:p>
          <a:p>
            <a:r>
              <a:rPr lang="en-US" dirty="0"/>
              <a:t>Team A: Diabetes Types 1 and 2 </a:t>
            </a:r>
          </a:p>
        </p:txBody>
      </p:sp>
    </p:spTree>
    <p:extLst>
      <p:ext uri="{BB962C8B-B14F-4D97-AF65-F5344CB8AC3E}">
        <p14:creationId xmlns:p14="http://schemas.microsoft.com/office/powerpoint/2010/main" val="1801804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Introduction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04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Describe the pathophysiology of both type 1 and type 2 diabetes.</a:t>
            </a:r>
          </a:p>
        </p:txBody>
      </p:sp>
    </p:spTree>
    <p:extLst>
      <p:ext uri="{BB962C8B-B14F-4D97-AF65-F5344CB8AC3E}">
        <p14:creationId xmlns:p14="http://schemas.microsoft.com/office/powerpoint/2010/main" val="3452411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Describe the risk factors for the development of both type 1 and type 2 diabetes.</a:t>
            </a:r>
          </a:p>
        </p:txBody>
      </p:sp>
    </p:spTree>
    <p:extLst>
      <p:ext uri="{BB962C8B-B14F-4D97-AF65-F5344CB8AC3E}">
        <p14:creationId xmlns:p14="http://schemas.microsoft.com/office/powerpoint/2010/main" val="420637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List three complications of diabetes; describe the pathophysiology of each, and explain appropriate preventative measures.</a:t>
            </a:r>
          </a:p>
        </p:txBody>
      </p:sp>
    </p:spTree>
    <p:extLst>
      <p:ext uri="{BB962C8B-B14F-4D97-AF65-F5344CB8AC3E}">
        <p14:creationId xmlns:p14="http://schemas.microsoft.com/office/powerpoint/2010/main" val="292767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/>
              <a:t>Explain what HgbA1C is, what it measures, and how it is important to the management of diabetes.</a:t>
            </a:r>
          </a:p>
        </p:txBody>
      </p:sp>
    </p:spTree>
    <p:extLst>
      <p:ext uri="{BB962C8B-B14F-4D97-AF65-F5344CB8AC3E}">
        <p14:creationId xmlns:p14="http://schemas.microsoft.com/office/powerpoint/2010/main" val="3515956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US" dirty="0"/>
              <a:t>Identify two medications used to treat diabetes; discuss how they interrupt the pathology and help return the patient to a more homeostatic state.</a:t>
            </a:r>
          </a:p>
        </p:txBody>
      </p:sp>
    </p:spTree>
    <p:extLst>
      <p:ext uri="{BB962C8B-B14F-4D97-AF65-F5344CB8AC3E}">
        <p14:creationId xmlns:p14="http://schemas.microsoft.com/office/powerpoint/2010/main" val="267387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A: Diabetes Types 1 and 2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Summary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19995"/>
      </p:ext>
    </p:extLst>
  </p:cSld>
  <p:clrMapOvr>
    <a:masterClrMapping/>
  </p:clrMapOvr>
</p:sld>
</file>

<file path=ppt/theme/theme1.xml><?xml version="1.0" encoding="utf-8"?>
<a:theme xmlns:a="http://schemas.openxmlformats.org/drawingml/2006/main" name="15-089 PowerPoint Template 6-22-15">
  <a:themeElements>
    <a:clrScheme name="Custom 3">
      <a:dk1>
        <a:srgbClr val="B70005"/>
      </a:dk1>
      <a:lt1>
        <a:sysClr val="window" lastClr="FFFFFF"/>
      </a:lt1>
      <a:dk2>
        <a:srgbClr val="484848"/>
      </a:dk2>
      <a:lt2>
        <a:srgbClr val="EAE7E4"/>
      </a:lt2>
      <a:accent1>
        <a:srgbClr val="990005"/>
      </a:accent1>
      <a:accent2>
        <a:srgbClr val="E89D00"/>
      </a:accent2>
      <a:accent3>
        <a:srgbClr val="5C91A4"/>
      </a:accent3>
      <a:accent4>
        <a:srgbClr val="2D0054"/>
      </a:accent4>
      <a:accent5>
        <a:srgbClr val="4C655C"/>
      </a:accent5>
      <a:accent6>
        <a:srgbClr val="333333"/>
      </a:accent6>
      <a:hlink>
        <a:srgbClr val="B70005"/>
      </a:hlink>
      <a:folHlink>
        <a:srgbClr val="B70005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15-089 PowerPoint Template 6-22-15.potx</Template>
  <TotalTime>63</TotalTime>
  <Words>168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15-089 PowerPoint Template 6-22-15</vt:lpstr>
      <vt:lpstr>Custom Design</vt:lpstr>
      <vt:lpstr>Week 10 Discussion 1: Teaching Presentation</vt:lpstr>
      <vt:lpstr>Team A: Diabetes Types 1 and 2 </vt:lpstr>
      <vt:lpstr>Team A: Diabetes Types 1 and 2 </vt:lpstr>
      <vt:lpstr>Team A: Diabetes Types 1 and 2 </vt:lpstr>
      <vt:lpstr>Team A: Diabetes Types 1 and 2 </vt:lpstr>
      <vt:lpstr>Team A: Diabetes Types 1 and 2 </vt:lpstr>
      <vt:lpstr>Team A: Diabetes Types 1 and 2 </vt:lpstr>
      <vt:lpstr>Team A: Diabetes Types 1 and 2 </vt:lpstr>
    </vt:vector>
  </TitlesOfParts>
  <Company>Regis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Default User</dc:creator>
  <cp:lastModifiedBy>Stanley, Jerry</cp:lastModifiedBy>
  <cp:revision>18</cp:revision>
  <cp:lastPrinted>2015-06-22T17:49:26Z</cp:lastPrinted>
  <dcterms:created xsi:type="dcterms:W3CDTF">2015-06-22T17:39:47Z</dcterms:created>
  <dcterms:modified xsi:type="dcterms:W3CDTF">2020-12-09T17:24:02Z</dcterms:modified>
</cp:coreProperties>
</file>