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handoutMasterIdLst>
    <p:handoutMasterId r:id="rId8"/>
  </p:handoutMasterIdLst>
  <p:sldIdLst>
    <p:sldId id="256" r:id="rId5"/>
    <p:sldId id="257" r:id="rId6"/>
  </p:sldIdLst>
  <p:sldSz cx="10058400" cy="7772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1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64" d="100"/>
          <a:sy n="64" d="100"/>
        </p:scale>
        <p:origin x="1368" y="60"/>
      </p:cViewPr>
      <p:guideLst>
        <p:guide orient="horz" pos="2448"/>
        <p:guide pos="3168"/>
      </p:guideLst>
    </p:cSldViewPr>
  </p:slideViewPr>
  <p:notesTextViewPr>
    <p:cViewPr>
      <p:scale>
        <a:sx n="3" d="2"/>
        <a:sy n="3" d="2"/>
      </p:scale>
      <p:origin x="0" y="0"/>
    </p:cViewPr>
  </p:notesTextViewPr>
  <p:notesViewPr>
    <p:cSldViewPr snapToGrid="0">
      <p:cViewPr varScale="1">
        <p:scale>
          <a:sx n="65" d="100"/>
          <a:sy n="65" d="100"/>
        </p:scale>
        <p:origin x="278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8D6FE3C-34D8-4B4B-9273-D907B0A3B964}" type="datetimeFigureOut">
              <a:rPr lang="en-US"/>
              <a:t>7/5/2021</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169A89D-734B-4FAD-B6E7-2B864E72E489}" type="slidenum">
              <a:rPr/>
              <a:t>‹#›</a:t>
            </a:fld>
            <a:endParaRPr/>
          </a:p>
        </p:txBody>
      </p:sp>
    </p:spTree>
    <p:extLst>
      <p:ext uri="{BB962C8B-B14F-4D97-AF65-F5344CB8AC3E}">
        <p14:creationId xmlns:p14="http://schemas.microsoft.com/office/powerpoint/2010/main" val="2919203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0FF5F4-5691-49AF-9E16-FB22826F7264}" type="datetimeFigureOut">
              <a:rPr lang="en-US"/>
              <a:t>7/5/2021</a:t>
            </a:fld>
            <a:endParaRPr/>
          </a:p>
        </p:txBody>
      </p:sp>
      <p:sp>
        <p:nvSpPr>
          <p:cNvPr id="4" name="Slide Image Placeholder 3"/>
          <p:cNvSpPr>
            <a:spLocks noGrp="1" noRot="1" noChangeAspect="1"/>
          </p:cNvSpPr>
          <p:nvPr>
            <p:ph type="sldImg" idx="2"/>
          </p:nvPr>
        </p:nvSpPr>
        <p:spPr>
          <a:xfrm>
            <a:off x="1431925" y="1143000"/>
            <a:ext cx="399415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2A89D7-7603-4ECB-ADF6-F6CF2BE4F401}" type="slidenum">
              <a:rPr/>
              <a:t>‹#›</a:t>
            </a:fld>
            <a:endParaRPr/>
          </a:p>
        </p:txBody>
      </p:sp>
    </p:spTree>
    <p:extLst>
      <p:ext uri="{BB962C8B-B14F-4D97-AF65-F5344CB8AC3E}">
        <p14:creationId xmlns:p14="http://schemas.microsoft.com/office/powerpoint/2010/main" val="292584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utside Page">
    <p:spTree>
      <p:nvGrpSpPr>
        <p:cNvPr id="1" name=""/>
        <p:cNvGrpSpPr/>
        <p:nvPr/>
      </p:nvGrpSpPr>
      <p:grpSpPr>
        <a:xfrm>
          <a:off x="0" y="0"/>
          <a:ext cx="0" cy="0"/>
          <a:chOff x="0" y="0"/>
          <a:chExt cx="0" cy="0"/>
        </a:xfrm>
      </p:grpSpPr>
      <p:cxnSp>
        <p:nvCxnSpPr>
          <p:cNvPr id="3" name="Straight Connector 2"/>
          <p:cNvCxnSpPr/>
          <p:nvPr userDrawn="1"/>
        </p:nvCxnSpPr>
        <p:spPr>
          <a:xfrm>
            <a:off x="329184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667512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4" name="Rectangle 3"/>
          <p:cNvSpPr/>
          <p:nvPr userDrawn="1"/>
        </p:nvSpPr>
        <p:spPr>
          <a:xfrm>
            <a:off x="457200" y="457200"/>
            <a:ext cx="2359152" cy="18288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userDrawn="1"/>
        </p:nvSpPr>
        <p:spPr>
          <a:xfrm>
            <a:off x="457200" y="6854395"/>
            <a:ext cx="2359152" cy="4572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457200" y="4736592"/>
            <a:ext cx="2359152" cy="20756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a:p>
        </p:txBody>
      </p:sp>
      <p:sp>
        <p:nvSpPr>
          <p:cNvPr id="12" name="Picture Placeholder 11"/>
          <p:cNvSpPr>
            <a:spLocks noGrp="1"/>
          </p:cNvSpPr>
          <p:nvPr>
            <p:ph type="pic" sz="quarter" idx="10"/>
          </p:nvPr>
        </p:nvSpPr>
        <p:spPr>
          <a:xfrm>
            <a:off x="457200" y="685800"/>
            <a:ext cx="2359152" cy="4005072"/>
          </a:xfrm>
        </p:spPr>
        <p:txBody>
          <a:bodyPr tIns="1097280">
            <a:normAutofit/>
          </a:bodyPr>
          <a:lstStyle>
            <a:lvl1pPr marL="0" indent="0" algn="ctr">
              <a:buNone/>
              <a:defRPr sz="2000"/>
            </a:lvl1pPr>
          </a:lstStyle>
          <a:p>
            <a:r>
              <a:rPr lang="en-US"/>
              <a:t>Click icon to add picture</a:t>
            </a:r>
            <a:endParaRPr/>
          </a:p>
        </p:txBody>
      </p:sp>
      <p:sp>
        <p:nvSpPr>
          <p:cNvPr id="13" name="Rectangle 12"/>
          <p:cNvSpPr/>
          <p:nvPr userDrawn="1"/>
        </p:nvSpPr>
        <p:spPr>
          <a:xfrm>
            <a:off x="3758184"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userDrawn="1"/>
        </p:nvSpPr>
        <p:spPr bwMode="auto">
          <a:xfrm>
            <a:off x="3758184"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Picture Placeholder 11"/>
          <p:cNvSpPr>
            <a:spLocks noGrp="1"/>
          </p:cNvSpPr>
          <p:nvPr>
            <p:ph type="pic" sz="quarter" idx="11"/>
          </p:nvPr>
        </p:nvSpPr>
        <p:spPr>
          <a:xfrm>
            <a:off x="3758184" y="685800"/>
            <a:ext cx="2450592" cy="4005072"/>
          </a:xfrm>
        </p:spPr>
        <p:txBody>
          <a:bodyPr tIns="1097280">
            <a:normAutofit/>
          </a:bodyPr>
          <a:lstStyle>
            <a:lvl1pPr marL="0" indent="0" algn="ctr">
              <a:buNone/>
              <a:defRPr sz="2000"/>
            </a:lvl1pPr>
          </a:lstStyle>
          <a:p>
            <a:r>
              <a:rPr lang="en-US"/>
              <a:t>Click icon to add picture</a:t>
            </a:r>
            <a:endParaRPr/>
          </a:p>
        </p:txBody>
      </p:sp>
      <p:sp>
        <p:nvSpPr>
          <p:cNvPr id="16" name="Rectangle 15"/>
          <p:cNvSpPr/>
          <p:nvPr userDrawn="1"/>
        </p:nvSpPr>
        <p:spPr>
          <a:xfrm>
            <a:off x="7141464"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userDrawn="1"/>
        </p:nvSpPr>
        <p:spPr>
          <a:xfrm>
            <a:off x="7141465"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Picture Placeholder 11"/>
          <p:cNvSpPr>
            <a:spLocks noGrp="1"/>
          </p:cNvSpPr>
          <p:nvPr>
            <p:ph type="pic" sz="quarter" idx="12"/>
          </p:nvPr>
        </p:nvSpPr>
        <p:spPr>
          <a:xfrm>
            <a:off x="7141465" y="2084832"/>
            <a:ext cx="2450592" cy="4727448"/>
          </a:xfrm>
        </p:spPr>
        <p:txBody>
          <a:bodyPr tIns="1097280">
            <a:normAutofit/>
          </a:bodyPr>
          <a:lstStyle>
            <a:lvl1pPr marL="0" indent="0" algn="ctr">
              <a:buNone/>
              <a:defRPr sz="2000"/>
            </a:lvl1pPr>
          </a:lstStyle>
          <a:p>
            <a:r>
              <a:rPr lang="en-US"/>
              <a:t>Click icon to add picture</a:t>
            </a:r>
            <a:endParaRPr/>
          </a:p>
        </p:txBody>
      </p:sp>
      <p:sp>
        <p:nvSpPr>
          <p:cNvPr id="20" name="Rectangle 19"/>
          <p:cNvSpPr/>
          <p:nvPr userDrawn="1"/>
        </p:nvSpPr>
        <p:spPr>
          <a:xfrm>
            <a:off x="7141464" y="1901952"/>
            <a:ext cx="2450592"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Text Placeholder 21"/>
          <p:cNvSpPr>
            <a:spLocks noGrp="1"/>
          </p:cNvSpPr>
          <p:nvPr>
            <p:ph type="body" sz="quarter" idx="13" hasCustomPrompt="1"/>
          </p:nvPr>
        </p:nvSpPr>
        <p:spPr>
          <a:xfrm>
            <a:off x="7142163" y="639763"/>
            <a:ext cx="2449512" cy="1262062"/>
          </a:xfrm>
        </p:spPr>
        <p:txBody>
          <a:bodyPr anchor="ctr">
            <a:noAutofit/>
          </a:bodyPr>
          <a:lstStyle>
            <a:lvl1pPr marL="0" indent="0" algn="ctr">
              <a:lnSpc>
                <a:spcPct val="85000"/>
              </a:lnSpc>
              <a:spcBef>
                <a:spcPts val="0"/>
              </a:spcBef>
              <a:buNone/>
              <a:defRPr sz="3600">
                <a:solidFill>
                  <a:schemeClr val="tx2">
                    <a:lumMod val="65000"/>
                    <a:lumOff val="35000"/>
                  </a:schemeClr>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business</a:t>
            </a:r>
            <a:br>
              <a:rPr/>
            </a:br>
            <a:r>
              <a:t>name</a:t>
            </a:r>
          </a:p>
        </p:txBody>
      </p:sp>
      <p:sp>
        <p:nvSpPr>
          <p:cNvPr id="23" name="Text Placeholder 21"/>
          <p:cNvSpPr>
            <a:spLocks noGrp="1"/>
          </p:cNvSpPr>
          <p:nvPr>
            <p:ph type="body" sz="quarter" idx="14" hasCustomPrompt="1"/>
          </p:nvPr>
        </p:nvSpPr>
        <p:spPr>
          <a:xfrm>
            <a:off x="3758184" y="5148648"/>
            <a:ext cx="2449512" cy="266486"/>
          </a:xfrm>
        </p:spPr>
        <p:txBody>
          <a:bodyPr anchor="t">
            <a:noAutofit/>
          </a:bodyPr>
          <a:lstStyle>
            <a:lvl1pPr marL="0" indent="0" algn="ctr">
              <a:lnSpc>
                <a:spcPct val="85000"/>
              </a:lnSpc>
              <a:spcBef>
                <a:spcPts val="0"/>
              </a:spcBef>
              <a:buNone/>
              <a:defRPr sz="16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business name</a:t>
            </a:r>
          </a:p>
        </p:txBody>
      </p:sp>
      <p:sp>
        <p:nvSpPr>
          <p:cNvPr id="24" name="Text Placeholder 21"/>
          <p:cNvSpPr>
            <a:spLocks noGrp="1"/>
          </p:cNvSpPr>
          <p:nvPr>
            <p:ph type="body" sz="quarter" idx="15" hasCustomPrompt="1"/>
          </p:nvPr>
        </p:nvSpPr>
        <p:spPr>
          <a:xfrm>
            <a:off x="3758184" y="5465711"/>
            <a:ext cx="2449512" cy="427881"/>
          </a:xfrm>
        </p:spPr>
        <p:txBody>
          <a:bodyPr anchor="t">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business address</a:t>
            </a:r>
          </a:p>
        </p:txBody>
      </p:sp>
      <p:sp>
        <p:nvSpPr>
          <p:cNvPr id="25" name="Text Placeholder 21"/>
          <p:cNvSpPr>
            <a:spLocks noGrp="1"/>
          </p:cNvSpPr>
          <p:nvPr>
            <p:ph type="body" sz="quarter" idx="16" hasCustomPrompt="1"/>
          </p:nvPr>
        </p:nvSpPr>
        <p:spPr>
          <a:xfrm>
            <a:off x="3758184" y="5910688"/>
            <a:ext cx="2449512" cy="185965"/>
          </a:xfrm>
        </p:spPr>
        <p:txBody>
          <a:bodyPr anchor="ctr">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phone</a:t>
            </a:r>
          </a:p>
        </p:txBody>
      </p:sp>
      <p:sp>
        <p:nvSpPr>
          <p:cNvPr id="26" name="Text Placeholder 21"/>
          <p:cNvSpPr>
            <a:spLocks noGrp="1"/>
          </p:cNvSpPr>
          <p:nvPr>
            <p:ph type="body" sz="quarter" idx="17" hasCustomPrompt="1"/>
          </p:nvPr>
        </p:nvSpPr>
        <p:spPr>
          <a:xfrm>
            <a:off x="3758184" y="6155974"/>
            <a:ext cx="2449512" cy="185965"/>
          </a:xfrm>
        </p:spPr>
        <p:txBody>
          <a:bodyPr anchor="ctr">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email</a:t>
            </a:r>
          </a:p>
        </p:txBody>
      </p:sp>
      <p:sp>
        <p:nvSpPr>
          <p:cNvPr id="27" name="Text Placeholder 21"/>
          <p:cNvSpPr>
            <a:spLocks noGrp="1"/>
          </p:cNvSpPr>
          <p:nvPr>
            <p:ph type="body" sz="quarter" idx="18" hasCustomPrompt="1"/>
          </p:nvPr>
        </p:nvSpPr>
        <p:spPr>
          <a:xfrm>
            <a:off x="3758184" y="6854395"/>
            <a:ext cx="2449512" cy="448347"/>
          </a:xfrm>
        </p:spPr>
        <p:txBody>
          <a:bodyPr anchor="ctr">
            <a:noAutofit/>
          </a:bodyPr>
          <a:lstStyle>
            <a:lvl1pPr marL="0" indent="0" algn="ctr">
              <a:lnSpc>
                <a:spcPct val="100000"/>
              </a:lnSpc>
              <a:spcBef>
                <a:spcPts val="0"/>
              </a:spcBef>
              <a:buNone/>
              <a:defRPr sz="1100">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website URL</a:t>
            </a:r>
          </a:p>
        </p:txBody>
      </p:sp>
      <p:sp>
        <p:nvSpPr>
          <p:cNvPr id="28" name="Text Placeholder 21"/>
          <p:cNvSpPr>
            <a:spLocks noGrp="1"/>
          </p:cNvSpPr>
          <p:nvPr>
            <p:ph type="body" sz="quarter" idx="19" hasCustomPrompt="1"/>
          </p:nvPr>
        </p:nvSpPr>
        <p:spPr>
          <a:xfrm>
            <a:off x="457200" y="4736592"/>
            <a:ext cx="2359152" cy="2075688"/>
          </a:xfrm>
        </p:spPr>
        <p:txBody>
          <a:bodyPr lIns="182880" rIns="182880" anchor="ctr">
            <a:noAutofit/>
          </a:bodyPr>
          <a:lstStyle>
            <a:lvl1pPr marL="0" indent="0" algn="l">
              <a:lnSpc>
                <a:spcPct val="130000"/>
              </a:lnSpc>
              <a:spcBef>
                <a:spcPts val="0"/>
              </a:spcBef>
              <a:buNone/>
              <a:defRPr sz="1100">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Tree>
    <p:extLst>
      <p:ext uri="{BB962C8B-B14F-4D97-AF65-F5344CB8AC3E}">
        <p14:creationId xmlns:p14="http://schemas.microsoft.com/office/powerpoint/2010/main" val="586319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Page">
    <p:spTree>
      <p:nvGrpSpPr>
        <p:cNvPr id="1" name=""/>
        <p:cNvGrpSpPr/>
        <p:nvPr/>
      </p:nvGrpSpPr>
      <p:grpSpPr>
        <a:xfrm>
          <a:off x="0" y="0"/>
          <a:ext cx="0" cy="0"/>
          <a:chOff x="0" y="0"/>
          <a:chExt cx="0" cy="0"/>
        </a:xfrm>
      </p:grpSpPr>
      <p:cxnSp>
        <p:nvCxnSpPr>
          <p:cNvPr id="8" name="Straight Connector 7"/>
          <p:cNvCxnSpPr/>
          <p:nvPr userDrawn="1"/>
        </p:nvCxnSpPr>
        <p:spPr>
          <a:xfrm>
            <a:off x="676656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32" name="Rectangle 31"/>
          <p:cNvSpPr/>
          <p:nvPr userDrawn="1"/>
        </p:nvSpPr>
        <p:spPr>
          <a:xfrm>
            <a:off x="3849624" y="685800"/>
            <a:ext cx="2450592" cy="395039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9" name="Straight Connector 2"/>
          <p:cNvCxnSpPr/>
          <p:nvPr userDrawn="1"/>
        </p:nvCxnSpPr>
        <p:spPr>
          <a:xfrm>
            <a:off x="338328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4" name="Rectangle 3"/>
          <p:cNvSpPr/>
          <p:nvPr userDrawn="1"/>
        </p:nvSpPr>
        <p:spPr>
          <a:xfrm>
            <a:off x="457200"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userDrawn="1"/>
        </p:nvSpPr>
        <p:spPr>
          <a:xfrm>
            <a:off x="457200"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1"/>
          <p:cNvSpPr>
            <a:spLocks noGrp="1"/>
          </p:cNvSpPr>
          <p:nvPr>
            <p:ph type="pic" sz="quarter" idx="10"/>
          </p:nvPr>
        </p:nvSpPr>
        <p:spPr>
          <a:xfrm>
            <a:off x="457200" y="685800"/>
            <a:ext cx="2450592" cy="2276856"/>
          </a:xfrm>
        </p:spPr>
        <p:txBody>
          <a:bodyPr tIns="457200">
            <a:normAutofit/>
          </a:bodyPr>
          <a:lstStyle>
            <a:lvl1pPr marL="0" indent="0" algn="ctr">
              <a:buNone/>
              <a:defRPr sz="2000"/>
            </a:lvl1pPr>
          </a:lstStyle>
          <a:p>
            <a:r>
              <a:rPr lang="en-US"/>
              <a:t>Click icon to add picture</a:t>
            </a:r>
            <a:endParaRPr/>
          </a:p>
        </p:txBody>
      </p:sp>
      <p:sp>
        <p:nvSpPr>
          <p:cNvPr id="13" name="Rectangle 12"/>
          <p:cNvSpPr/>
          <p:nvPr userDrawn="1"/>
        </p:nvSpPr>
        <p:spPr>
          <a:xfrm>
            <a:off x="3849624" y="457200"/>
            <a:ext cx="2450592" cy="1828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userDrawn="1"/>
        </p:nvSpPr>
        <p:spPr>
          <a:xfrm>
            <a:off x="3849624" y="6854395"/>
            <a:ext cx="2450592"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7232904" y="457200"/>
            <a:ext cx="23591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userDrawn="1"/>
        </p:nvSpPr>
        <p:spPr>
          <a:xfrm>
            <a:off x="7232904" y="6854395"/>
            <a:ext cx="235915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1" name="Text Placeholder 21"/>
          <p:cNvSpPr>
            <a:spLocks noGrp="1"/>
          </p:cNvSpPr>
          <p:nvPr>
            <p:ph type="body" sz="quarter" idx="20" hasCustomPrompt="1"/>
          </p:nvPr>
        </p:nvSpPr>
        <p:spPr>
          <a:xfrm>
            <a:off x="457200" y="3004771"/>
            <a:ext cx="2450592" cy="662354"/>
          </a:xfrm>
        </p:spPr>
        <p:txBody>
          <a:bodyPr lIns="91440" rIns="91440" bIns="0" anchor="b">
            <a:noAutofit/>
          </a:bodyPr>
          <a:lstStyle>
            <a:lvl1pPr marL="0" indent="0" algn="l">
              <a:lnSpc>
                <a:spcPct val="114000"/>
              </a:lnSpc>
              <a:spcBef>
                <a:spcPts val="800"/>
              </a:spcBef>
              <a:buNone/>
              <a:defRPr sz="20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3" name="Text Placeholder 21"/>
          <p:cNvSpPr>
            <a:spLocks noGrp="1"/>
          </p:cNvSpPr>
          <p:nvPr>
            <p:ph type="body" sz="quarter" idx="21" hasCustomPrompt="1"/>
          </p:nvPr>
        </p:nvSpPr>
        <p:spPr>
          <a:xfrm>
            <a:off x="4114800" y="914400"/>
            <a:ext cx="1943100" cy="3352800"/>
          </a:xfrm>
        </p:spPr>
        <p:txBody>
          <a:bodyPr lIns="91440" tIns="91440" rIns="91440" bIns="91440" anchor="ctr">
            <a:noAutofit/>
          </a:bodyPr>
          <a:lstStyle>
            <a:lvl1pPr marL="0" indent="0" algn="l">
              <a:lnSpc>
                <a:spcPct val="130000"/>
              </a:lnSpc>
              <a:spcBef>
                <a:spcPts val="800"/>
              </a:spcBef>
              <a:buNone/>
              <a:defRPr sz="16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4" name="Picture Placeholder 11"/>
          <p:cNvSpPr>
            <a:spLocks noGrp="1"/>
          </p:cNvSpPr>
          <p:nvPr>
            <p:ph type="pic" sz="quarter" idx="22"/>
          </p:nvPr>
        </p:nvSpPr>
        <p:spPr>
          <a:xfrm>
            <a:off x="3849624" y="4690587"/>
            <a:ext cx="2450592" cy="2110626"/>
          </a:xfrm>
        </p:spPr>
        <p:txBody>
          <a:bodyPr tIns="457200">
            <a:normAutofit/>
          </a:bodyPr>
          <a:lstStyle>
            <a:lvl1pPr marL="0" indent="0" algn="ctr">
              <a:buNone/>
              <a:defRPr sz="2000"/>
            </a:lvl1pPr>
          </a:lstStyle>
          <a:p>
            <a:r>
              <a:rPr lang="en-US"/>
              <a:t>Click icon to add picture</a:t>
            </a:r>
            <a:endParaRPr/>
          </a:p>
        </p:txBody>
      </p:sp>
      <p:sp>
        <p:nvSpPr>
          <p:cNvPr id="36" name="Text Placeholder 21"/>
          <p:cNvSpPr>
            <a:spLocks noGrp="1"/>
          </p:cNvSpPr>
          <p:nvPr>
            <p:ph type="body" sz="quarter" idx="24" hasCustomPrompt="1"/>
          </p:nvPr>
        </p:nvSpPr>
        <p:spPr>
          <a:xfrm>
            <a:off x="7235571" y="4636192"/>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8" name="Text Placeholder 21"/>
          <p:cNvSpPr>
            <a:spLocks noGrp="1"/>
          </p:cNvSpPr>
          <p:nvPr>
            <p:ph type="body" sz="quarter" idx="26" hasCustomPrompt="1"/>
          </p:nvPr>
        </p:nvSpPr>
        <p:spPr>
          <a:xfrm>
            <a:off x="7235571" y="2854381"/>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40" name="Text Placeholder 21"/>
          <p:cNvSpPr>
            <a:spLocks noGrp="1"/>
          </p:cNvSpPr>
          <p:nvPr>
            <p:ph type="body" sz="quarter" idx="28" hasCustomPrompt="1"/>
          </p:nvPr>
        </p:nvSpPr>
        <p:spPr>
          <a:xfrm>
            <a:off x="7235571" y="933388"/>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43" name="Text Placeholder 21"/>
          <p:cNvSpPr>
            <a:spLocks noGrp="1"/>
          </p:cNvSpPr>
          <p:nvPr>
            <p:ph type="body" sz="quarter" idx="31" hasCustomPrompt="1"/>
          </p:nvPr>
        </p:nvSpPr>
        <p:spPr>
          <a:xfrm>
            <a:off x="457200" y="3704131"/>
            <a:ext cx="2450592" cy="3074219"/>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
        <p:nvSpPr>
          <p:cNvPr id="45" name="Text Placeholder 21"/>
          <p:cNvSpPr>
            <a:spLocks noGrp="1"/>
          </p:cNvSpPr>
          <p:nvPr>
            <p:ph type="body" sz="quarter" idx="33" hasCustomPrompt="1"/>
          </p:nvPr>
        </p:nvSpPr>
        <p:spPr>
          <a:xfrm>
            <a:off x="7235571" y="1170442"/>
            <a:ext cx="2359152" cy="1560646"/>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
        <p:nvSpPr>
          <p:cNvPr id="46" name="Text Placeholder 21"/>
          <p:cNvSpPr>
            <a:spLocks noGrp="1"/>
          </p:cNvSpPr>
          <p:nvPr>
            <p:ph type="body" sz="quarter" idx="34" hasCustomPrompt="1"/>
          </p:nvPr>
        </p:nvSpPr>
        <p:spPr>
          <a:xfrm>
            <a:off x="7235571" y="3091437"/>
            <a:ext cx="2359152" cy="1393177"/>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
        <p:nvSpPr>
          <p:cNvPr id="47" name="Text Placeholder 21"/>
          <p:cNvSpPr>
            <a:spLocks noGrp="1"/>
          </p:cNvSpPr>
          <p:nvPr>
            <p:ph type="body" sz="quarter" idx="35" hasCustomPrompt="1"/>
          </p:nvPr>
        </p:nvSpPr>
        <p:spPr>
          <a:xfrm>
            <a:off x="7235571" y="4873246"/>
            <a:ext cx="2359152" cy="1905104"/>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Tree>
    <p:extLst>
      <p:ext uri="{BB962C8B-B14F-4D97-AF65-F5344CB8AC3E}">
        <p14:creationId xmlns:p14="http://schemas.microsoft.com/office/powerpoint/2010/main" val="11845087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FC7BAE6A-DCF3-43E4-B2A0-33D0CF1225FC}" type="datetimeFigureOut">
              <a:rPr lang="en-US"/>
              <a:t>7/5/2021</a:t>
            </a:fld>
            <a:endParaRPr/>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9F6761A3-4CAC-4C5F-AC82-8DB08D526BC2}" type="slidenum">
              <a:rPr/>
              <a:t>‹#›</a:t>
            </a:fld>
            <a:endParaRPr/>
          </a:p>
        </p:txBody>
      </p:sp>
      <p:sp>
        <p:nvSpPr>
          <p:cNvPr id="7" name="Rectangle 6"/>
          <p:cNvSpPr/>
          <p:nvPr userDrawn="1"/>
        </p:nvSpPr>
        <p:spPr>
          <a:xfrm>
            <a:off x="10287000" y="0"/>
            <a:ext cx="1828800" cy="776785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spcBef>
                <a:spcPts val="1200"/>
              </a:spcBef>
            </a:pPr>
            <a:r>
              <a:rPr sz="1600" dirty="0">
                <a:solidFill>
                  <a:prstClr val="white">
                    <a:lumMod val="50000"/>
                  </a:prstClr>
                </a:solidFill>
                <a:latin typeface="Calibri Light" panose="020F0302020204030204" pitchFamily="34" charset="0"/>
                <a:cs typeface="Calibri" panose="020F0502020204030204" pitchFamily="34" charset="0"/>
              </a:rPr>
              <a:t>Printing:</a:t>
            </a:r>
          </a:p>
          <a:p>
            <a:pPr lvl="0">
              <a:spcBef>
                <a:spcPts val="300"/>
              </a:spcBef>
            </a:pPr>
            <a:r>
              <a:rPr sz="1000" baseline="0" dirty="0">
                <a:solidFill>
                  <a:prstClr val="white">
                    <a:lumMod val="50000"/>
                  </a:prstClr>
                </a:solidFill>
                <a:latin typeface="Calibri Light" panose="020F0302020204030204" pitchFamily="34" charset="0"/>
                <a:cs typeface="Calibri" panose="020F0502020204030204" pitchFamily="34" charset="0"/>
              </a:rPr>
              <a:t>Your printer might not print the same way our printers do, so make sure to try a couple of test prints. If things aren’t aligning quite right, experiment with the Scale to Fit Paper setting. It’s located in the Print dialog – just click Full Page Slides to get to it.</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And did you notice we made fold marks for you? They are really light, but if you don’t like them showing on your brochure, click View, Slide Master, and delete them before you print.</a:t>
            </a:r>
          </a:p>
          <a:p>
            <a:pPr lvl="0">
              <a:spcBef>
                <a:spcPts val="600"/>
              </a:spcBef>
            </a:pPr>
            <a:r>
              <a:rPr sz="1600" dirty="0">
                <a:solidFill>
                  <a:prstClr val="white">
                    <a:lumMod val="50000"/>
                  </a:prstClr>
                </a:solidFill>
                <a:latin typeface="Calibri Light" panose="020F0302020204030204" pitchFamily="34" charset="0"/>
                <a:cs typeface="Calibri" panose="020F0502020204030204" pitchFamily="34" charset="0"/>
              </a:rPr>
              <a:t>Customizing the Content:</a:t>
            </a:r>
          </a:p>
          <a:p>
            <a:pPr lvl="0">
              <a:spcBef>
                <a:spcPts val="300"/>
              </a:spcBef>
            </a:pPr>
            <a:r>
              <a:rPr sz="1000" dirty="0">
                <a:solidFill>
                  <a:prstClr val="white">
                    <a:lumMod val="50000"/>
                  </a:prstClr>
                </a:solidFill>
                <a:latin typeface="Calibri Light" panose="020F0302020204030204" pitchFamily="34" charset="0"/>
                <a:cs typeface="Calibri" panose="020F0502020204030204" pitchFamily="34" charset="0"/>
              </a:rPr>
              <a:t>The placeholders in this brochure are formatted for you. If you want to add or remove bullet points from text, just click the Bullets button on the Home tab.</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If you need more placeholders for titles, subtitles or body text, just make a copy of what you need and drag it into place. PowerPoint’s Smart Guides will help you align it with everything else.</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Want to use your own pictures instead of ours? No problem! Just click a picture, press the Delete key, then click the icon to add your picture.</a:t>
            </a:r>
            <a:endParaRPr lang="en-US" sz="1000" dirty="0">
              <a:solidFill>
                <a:prstClr val="white">
                  <a:lumMod val="50000"/>
                </a:prstClr>
              </a:solidFill>
              <a:latin typeface="Calibri Light" panose="020F0302020204030204" pitchFamily="34" charset="0"/>
              <a:cs typeface="Calibri" panose="020F0502020204030204" pitchFamily="34" charset="0"/>
            </a:endParaRPr>
          </a:p>
          <a:p>
            <a:pPr lvl="0">
              <a:spcBef>
                <a:spcPts val="600"/>
              </a:spcBef>
            </a:pPr>
            <a:r>
              <a:rPr lang="en-US" sz="1000" dirty="0">
                <a:solidFill>
                  <a:prstClr val="white">
                    <a:lumMod val="50000"/>
                  </a:prstClr>
                </a:solidFill>
                <a:latin typeface="Calibri Light" panose="020F0302020204030204" pitchFamily="34" charset="0"/>
                <a:cs typeface="Calibri" panose="020F0502020204030204" pitchFamily="34" charset="0"/>
              </a:rPr>
              <a:t>If you replace a photo</a:t>
            </a:r>
            <a:r>
              <a:rPr lang="en-US" sz="1000" baseline="0" dirty="0">
                <a:solidFill>
                  <a:prstClr val="white">
                    <a:lumMod val="50000"/>
                  </a:prstClr>
                </a:solidFill>
                <a:latin typeface="Calibri Light" panose="020F0302020204030204" pitchFamily="34" charset="0"/>
                <a:cs typeface="Calibri" panose="020F0502020204030204" pitchFamily="34" charset="0"/>
              </a:rPr>
              <a:t> with your own and it’s not a flawless fit for the space, you can crop it to fit in almost no time. Just select the picture and then, on the Picture tools Format tab, in the Size group, click Crop.</a:t>
            </a:r>
            <a:endParaRPr sz="1000" dirty="0">
              <a:solidFill>
                <a:prstClr val="white">
                  <a:lumMod val="50000"/>
                </a:prstClr>
              </a:solidFill>
              <a:latin typeface="Calibri Light" panose="020F0302020204030204" pitchFamily="34" charset="0"/>
              <a:cs typeface="Calibri" panose="020F0502020204030204" pitchFamily="34" charset="0"/>
            </a:endParaRPr>
          </a:p>
        </p:txBody>
      </p:sp>
    </p:spTree>
    <p:extLst>
      <p:ext uri="{BB962C8B-B14F-4D97-AF65-F5344CB8AC3E}">
        <p14:creationId xmlns:p14="http://schemas.microsoft.com/office/powerpoint/2010/main" val="3687281395"/>
      </p:ext>
    </p:extLst>
  </p:cSld>
  <p:clrMap bg1="lt1" tx1="dk1" bg2="lt2" tx2="dk2" accent1="accent1" accent2="accent2" accent3="accent3" accent4="accent4" accent5="accent5" accent6="accent6" hlink="hlink" folHlink="folHlink"/>
  <p:sldLayoutIdLst>
    <p:sldLayoutId id="2147483672" r:id="rId1"/>
    <p:sldLayoutId id="2147483673" r:id="rId2"/>
  </p:sldLayoutIdLst>
  <p:txStyles>
    <p:titleStyle>
      <a:lvl1pPr algn="l" defTabSz="100584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200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180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16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Placeholder 33" descr="Starfish on beach" title="Travel Picture"/>
          <p:cNvPicPr>
            <a:picLocks noGrp="1" noChangeAspect="1"/>
          </p:cNvPicPr>
          <p:nvPr>
            <p:ph type="pic" sz="quarter" idx="10"/>
          </p:nvPr>
        </p:nvPicPr>
        <p:blipFill>
          <a:blip r:embed="rId2" cstate="print">
            <a:extLst>
              <a:ext uri="{28A0092B-C50C-407E-A947-70E740481C1C}">
                <a14:useLocalDpi xmlns:a14="http://schemas.microsoft.com/office/drawing/2010/main" val="0"/>
              </a:ext>
            </a:extLst>
          </a:blip>
          <a:srcRect/>
          <a:stretch>
            <a:fillRect/>
          </a:stretch>
        </p:blipFill>
        <p:spPr/>
      </p:pic>
      <p:pic>
        <p:nvPicPr>
          <p:cNvPr id="35" name="Picture Placeholder 34" descr="Colorful beach bungalows with white picket fence" title="Travel Picture"/>
          <p:cNvPicPr>
            <a:picLocks noGrp="1" noChangeAspect="1"/>
          </p:cNvPicPr>
          <p:nvPr>
            <p:ph type="pic" sz="quarter" idx="11"/>
          </p:nvPr>
        </p:nvPicPr>
        <p:blipFill rotWithShape="1">
          <a:blip r:embed="rId3" cstate="print">
            <a:extLst>
              <a:ext uri="{28A0092B-C50C-407E-A947-70E740481C1C}">
                <a14:useLocalDpi xmlns:a14="http://schemas.microsoft.com/office/drawing/2010/main" val="0"/>
              </a:ext>
            </a:extLst>
          </a:blip>
          <a:srcRect/>
          <a:stretch/>
        </p:blipFill>
        <p:spPr/>
      </p:pic>
      <p:pic>
        <p:nvPicPr>
          <p:cNvPr id="36" name="Picture Placeholder 35" descr="Close up of sand castles" title="Travel Picture"/>
          <p:cNvPicPr>
            <a:picLocks noGrp="1" noChangeAspect="1"/>
          </p:cNvPicPr>
          <p:nvPr>
            <p:ph type="pic" sz="quarter" idx="12"/>
          </p:nvPr>
        </p:nvPicPr>
        <p:blipFill>
          <a:blip r:embed="rId4" cstate="print">
            <a:extLst>
              <a:ext uri="{28A0092B-C50C-407E-A947-70E740481C1C}">
                <a14:useLocalDpi xmlns:a14="http://schemas.microsoft.com/office/drawing/2010/main" val="0"/>
              </a:ext>
            </a:extLst>
          </a:blip>
          <a:srcRect/>
          <a:stretch>
            <a:fillRect/>
          </a:stretch>
        </p:blipFill>
        <p:spPr/>
      </p:pic>
      <p:sp>
        <p:nvSpPr>
          <p:cNvPr id="15" name="Text Placeholder 14"/>
          <p:cNvSpPr>
            <a:spLocks noGrp="1"/>
          </p:cNvSpPr>
          <p:nvPr>
            <p:ph type="body" sz="quarter" idx="13"/>
          </p:nvPr>
        </p:nvSpPr>
        <p:spPr/>
        <p:txBody>
          <a:bodyPr/>
          <a:lstStyle/>
          <a:p>
            <a:r>
              <a:rPr lang="en-US" sz="2800" i="1" dirty="0" err="1"/>
              <a:t>margie’s</a:t>
            </a:r>
            <a:endParaRPr lang="en-US" sz="2800" i="1" dirty="0"/>
          </a:p>
          <a:p>
            <a:r>
              <a:rPr lang="en-US" b="1" dirty="0"/>
              <a:t>travel</a:t>
            </a:r>
          </a:p>
        </p:txBody>
      </p:sp>
      <p:sp>
        <p:nvSpPr>
          <p:cNvPr id="16" name="Text Placeholder 15"/>
          <p:cNvSpPr>
            <a:spLocks noGrp="1"/>
          </p:cNvSpPr>
          <p:nvPr>
            <p:ph type="body" sz="quarter" idx="14"/>
          </p:nvPr>
        </p:nvSpPr>
        <p:spPr/>
        <p:txBody>
          <a:bodyPr/>
          <a:lstStyle/>
          <a:p>
            <a:r>
              <a:rPr lang="en-US" i="1"/>
              <a:t>margie’s</a:t>
            </a:r>
            <a:r>
              <a:rPr lang="en-US"/>
              <a:t> </a:t>
            </a:r>
            <a:r>
              <a:rPr lang="en-US" b="1"/>
              <a:t>travel</a:t>
            </a:r>
            <a:endParaRPr lang="en-US" b="1" dirty="0"/>
          </a:p>
        </p:txBody>
      </p:sp>
      <p:sp>
        <p:nvSpPr>
          <p:cNvPr id="17" name="Text Placeholder 16"/>
          <p:cNvSpPr>
            <a:spLocks noGrp="1"/>
          </p:cNvSpPr>
          <p:nvPr>
            <p:ph type="body" sz="quarter" idx="15"/>
          </p:nvPr>
        </p:nvSpPr>
        <p:spPr/>
        <p:txBody>
          <a:bodyPr/>
          <a:lstStyle/>
          <a:p>
            <a:r>
              <a:rPr lang="en-US" dirty="0"/>
              <a:t>4567 Main Street</a:t>
            </a:r>
          </a:p>
          <a:p>
            <a:r>
              <a:rPr lang="en-US" dirty="0"/>
              <a:t>Raleigh, NC 02134</a:t>
            </a:r>
          </a:p>
        </p:txBody>
      </p:sp>
      <p:sp>
        <p:nvSpPr>
          <p:cNvPr id="18" name="Text Placeholder 17"/>
          <p:cNvSpPr>
            <a:spLocks noGrp="1"/>
          </p:cNvSpPr>
          <p:nvPr>
            <p:ph type="body" sz="quarter" idx="16"/>
          </p:nvPr>
        </p:nvSpPr>
        <p:spPr/>
        <p:txBody>
          <a:bodyPr/>
          <a:lstStyle/>
          <a:p>
            <a:r>
              <a:rPr lang="en-US" dirty="0"/>
              <a:t>(718) 555-1234</a:t>
            </a:r>
          </a:p>
        </p:txBody>
      </p:sp>
      <p:sp>
        <p:nvSpPr>
          <p:cNvPr id="19" name="Text Placeholder 18"/>
          <p:cNvSpPr>
            <a:spLocks noGrp="1"/>
          </p:cNvSpPr>
          <p:nvPr>
            <p:ph type="body" sz="quarter" idx="17"/>
          </p:nvPr>
        </p:nvSpPr>
        <p:spPr/>
        <p:txBody>
          <a:bodyPr/>
          <a:lstStyle/>
          <a:p>
            <a:r>
              <a:rPr lang="en-US"/>
              <a:t>contact@margiestravel.com</a:t>
            </a:r>
            <a:endParaRPr lang="en-US" dirty="0"/>
          </a:p>
        </p:txBody>
      </p:sp>
      <p:sp>
        <p:nvSpPr>
          <p:cNvPr id="20" name="Text Placeholder 19"/>
          <p:cNvSpPr>
            <a:spLocks noGrp="1"/>
          </p:cNvSpPr>
          <p:nvPr>
            <p:ph type="body" sz="quarter" idx="18"/>
          </p:nvPr>
        </p:nvSpPr>
        <p:spPr/>
        <p:txBody>
          <a:bodyPr/>
          <a:lstStyle/>
          <a:p>
            <a:r>
              <a:rPr lang="en-US"/>
              <a:t>www.margiestravel.com</a:t>
            </a:r>
            <a:endParaRPr lang="en-US" dirty="0"/>
          </a:p>
        </p:txBody>
      </p:sp>
      <p:sp>
        <p:nvSpPr>
          <p:cNvPr id="21" name="Text Placeholder 20"/>
          <p:cNvSpPr>
            <a:spLocks noGrp="1"/>
          </p:cNvSpPr>
          <p:nvPr>
            <p:ph type="body" sz="quarter" idx="19"/>
          </p:nvPr>
        </p:nvSpPr>
        <p:spPr/>
        <p:txBody>
          <a:bodyPr/>
          <a:lstStyle/>
          <a:p>
            <a:r>
              <a:rPr lang="en-US" dirty="0"/>
              <a:t>“We recommend Margie’s Travel to anyone who will listen to us.  They anticipated every need and solved every potential stressor.”</a:t>
            </a:r>
          </a:p>
          <a:p>
            <a:endParaRPr lang="en-US" dirty="0"/>
          </a:p>
          <a:p>
            <a:pPr algn="r"/>
            <a:r>
              <a:rPr lang="en-US" i="1" dirty="0"/>
              <a:t>~ </a:t>
            </a:r>
            <a:r>
              <a:rPr lang="en-US" i="1" dirty="0" err="1"/>
              <a:t>Henriette</a:t>
            </a:r>
            <a:r>
              <a:rPr lang="en-US" i="1" dirty="0"/>
              <a:t> Andersen</a:t>
            </a:r>
          </a:p>
        </p:txBody>
      </p:sp>
    </p:spTree>
    <p:extLst>
      <p:ext uri="{BB962C8B-B14F-4D97-AF65-F5344CB8AC3E}">
        <p14:creationId xmlns:p14="http://schemas.microsoft.com/office/powerpoint/2010/main" val="1742696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Placeholder 12" descr="Overhead shot of red flip-flops on wooden deck in sand" title="Travel Picture"/>
          <p:cNvPicPr>
            <a:picLocks noGrp="1" noChangeAspect="1"/>
          </p:cNvPicPr>
          <p:nvPr>
            <p:ph type="pic" sz="quarter" idx="10"/>
          </p:nvPr>
        </p:nvPicPr>
        <p:blipFill rotWithShape="1">
          <a:blip r:embed="rId2" cstate="print">
            <a:extLst>
              <a:ext uri="{28A0092B-C50C-407E-A947-70E740481C1C}">
                <a14:useLocalDpi xmlns:a14="http://schemas.microsoft.com/office/drawing/2010/main" val="0"/>
              </a:ext>
            </a:extLst>
          </a:blip>
          <a:srcRect/>
          <a:stretch/>
        </p:blipFill>
        <p:spPr/>
      </p:pic>
      <p:sp>
        <p:nvSpPr>
          <p:cNvPr id="4" name="Text Placeholder 3"/>
          <p:cNvSpPr>
            <a:spLocks noGrp="1"/>
          </p:cNvSpPr>
          <p:nvPr>
            <p:ph type="body" sz="quarter" idx="20"/>
          </p:nvPr>
        </p:nvSpPr>
        <p:spPr/>
        <p:txBody>
          <a:bodyPr/>
          <a:lstStyle/>
          <a:p>
            <a:r>
              <a:rPr lang="en-US"/>
              <a:t>About us</a:t>
            </a:r>
            <a:endParaRPr lang="en-US" dirty="0"/>
          </a:p>
        </p:txBody>
      </p:sp>
      <p:sp>
        <p:nvSpPr>
          <p:cNvPr id="28" name="Text Placeholder 27"/>
          <p:cNvSpPr>
            <a:spLocks noGrp="1"/>
          </p:cNvSpPr>
          <p:nvPr>
            <p:ph type="body" sz="quarter" idx="21"/>
          </p:nvPr>
        </p:nvSpPr>
        <p:spPr/>
        <p:txBody>
          <a:bodyPr/>
          <a:lstStyle/>
          <a:p>
            <a:r>
              <a:rPr lang="en-US" dirty="0"/>
              <a:t>“We don’t merely book your travel; </a:t>
            </a:r>
            <a:br>
              <a:rPr lang="en-US" dirty="0"/>
            </a:br>
            <a:r>
              <a:rPr lang="en-US" dirty="0"/>
              <a:t>we can help you realize your travel dreams if you give us an idea of what kind of experience you seek.”</a:t>
            </a:r>
          </a:p>
        </p:txBody>
      </p:sp>
      <p:pic>
        <p:nvPicPr>
          <p:cNvPr id="16" name="Picture Placeholder 15" descr="Wooden rails aligning sandy path to beach" title="Travel Picture"/>
          <p:cNvPicPr>
            <a:picLocks noGrp="1" noChangeAspect="1"/>
          </p:cNvPicPr>
          <p:nvPr>
            <p:ph type="pic" sz="quarter" idx="22"/>
          </p:nvPr>
        </p:nvPicPr>
        <p:blipFill>
          <a:blip r:embed="rId3" cstate="print">
            <a:extLst>
              <a:ext uri="{28A0092B-C50C-407E-A947-70E740481C1C}">
                <a14:useLocalDpi xmlns:a14="http://schemas.microsoft.com/office/drawing/2010/main" val="0"/>
              </a:ext>
            </a:extLst>
          </a:blip>
          <a:srcRect/>
          <a:stretch>
            <a:fillRect/>
          </a:stretch>
        </p:blipFill>
        <p:spPr/>
      </p:pic>
      <p:sp>
        <p:nvSpPr>
          <p:cNvPr id="65" name="Text Placeholder 64"/>
          <p:cNvSpPr>
            <a:spLocks noGrp="1"/>
          </p:cNvSpPr>
          <p:nvPr>
            <p:ph type="body" sz="quarter" idx="24"/>
          </p:nvPr>
        </p:nvSpPr>
        <p:spPr/>
        <p:txBody>
          <a:bodyPr/>
          <a:lstStyle/>
          <a:p>
            <a:r>
              <a:rPr lang="en-US" dirty="0"/>
              <a:t>Key Clients</a:t>
            </a:r>
          </a:p>
        </p:txBody>
      </p:sp>
      <p:sp>
        <p:nvSpPr>
          <p:cNvPr id="66" name="Text Placeholder 65"/>
          <p:cNvSpPr>
            <a:spLocks noGrp="1"/>
          </p:cNvSpPr>
          <p:nvPr>
            <p:ph type="body" sz="quarter" idx="26"/>
          </p:nvPr>
        </p:nvSpPr>
        <p:spPr>
          <a:xfrm>
            <a:off x="7235571" y="2854381"/>
            <a:ext cx="2359152" cy="237054"/>
          </a:xfrm>
        </p:spPr>
        <p:txBody>
          <a:bodyPr/>
          <a:lstStyle/>
          <a:p>
            <a:r>
              <a:rPr lang="en-US" dirty="0"/>
              <a:t>Services Offered</a:t>
            </a:r>
          </a:p>
        </p:txBody>
      </p:sp>
      <p:sp>
        <p:nvSpPr>
          <p:cNvPr id="68" name="Text Placeholder 67"/>
          <p:cNvSpPr>
            <a:spLocks noGrp="1"/>
          </p:cNvSpPr>
          <p:nvPr>
            <p:ph type="body" sz="quarter" idx="28"/>
          </p:nvPr>
        </p:nvSpPr>
        <p:spPr/>
        <p:txBody>
          <a:bodyPr/>
          <a:lstStyle/>
          <a:p>
            <a:r>
              <a:rPr lang="en-US" dirty="0"/>
              <a:t>Service Benefits</a:t>
            </a:r>
          </a:p>
        </p:txBody>
      </p:sp>
      <p:sp>
        <p:nvSpPr>
          <p:cNvPr id="42" name="Text Placeholder 41"/>
          <p:cNvSpPr>
            <a:spLocks noGrp="1"/>
          </p:cNvSpPr>
          <p:nvPr>
            <p:ph type="body" sz="quarter" idx="31"/>
          </p:nvPr>
        </p:nvSpPr>
        <p:spPr/>
        <p:txBody>
          <a:bodyPr/>
          <a:lstStyle/>
          <a:p>
            <a:pPr marL="0" lvl="0" indent="0">
              <a:lnSpc>
                <a:spcPct val="114000"/>
              </a:lnSpc>
              <a:spcBef>
                <a:spcPts val="0"/>
              </a:spcBef>
              <a:spcAft>
                <a:spcPts val="800"/>
              </a:spcAft>
              <a:buNone/>
            </a:pPr>
            <a:r>
              <a:rPr lang="en-US"/>
              <a:t>Margie’s Travel is the leading go-to company when you want to get going. Serving the Raleigh community for more than 20 years, we pride ourselves on our elevated service standards and unequaled reputation for courtesy and follow-through.</a:t>
            </a:r>
          </a:p>
          <a:p>
            <a:pPr marL="0" lvl="0" indent="0">
              <a:lnSpc>
                <a:spcPct val="114000"/>
              </a:lnSpc>
              <a:spcBef>
                <a:spcPts val="0"/>
              </a:spcBef>
              <a:spcAft>
                <a:spcPts val="800"/>
              </a:spcAft>
              <a:buNone/>
            </a:pPr>
            <a:r>
              <a:rPr lang="en-US"/>
              <a:t>Henriette Andersen and her sister had never left the town of Raleigh and wanted to go on a tropical adventure, but they were nervous about the possibility of getting ill or lost in another country. </a:t>
            </a:r>
          </a:p>
          <a:p>
            <a:pPr marL="0" lvl="0" indent="0">
              <a:lnSpc>
                <a:spcPct val="114000"/>
              </a:lnSpc>
              <a:spcBef>
                <a:spcPts val="0"/>
              </a:spcBef>
              <a:spcAft>
                <a:spcPts val="800"/>
              </a:spcAft>
              <a:buNone/>
            </a:pPr>
            <a:r>
              <a:rPr lang="en-US"/>
              <a:t>Our agent put together a fool-proof vacation, including checklists, trusted contacts in the vacation spot, and other resources. The sisters returned and were eager for more international travel.</a:t>
            </a:r>
            <a:endParaRPr lang="en-US" dirty="0"/>
          </a:p>
        </p:txBody>
      </p:sp>
      <p:sp>
        <p:nvSpPr>
          <p:cNvPr id="92" name="Text Placeholder 91"/>
          <p:cNvSpPr>
            <a:spLocks noGrp="1"/>
          </p:cNvSpPr>
          <p:nvPr>
            <p:ph type="body" sz="quarter" idx="33"/>
          </p:nvPr>
        </p:nvSpPr>
        <p:spPr>
          <a:xfrm>
            <a:off x="7235571" y="1170442"/>
            <a:ext cx="2359152" cy="1560646"/>
          </a:xfrm>
        </p:spPr>
        <p:txBody>
          <a:bodyPr/>
          <a:lstStyle/>
          <a:p>
            <a:pPr marL="0" indent="0">
              <a:buNone/>
            </a:pPr>
            <a:r>
              <a:rPr lang="en-US" dirty="0" err="1"/>
              <a:t>Lorem</a:t>
            </a:r>
            <a:r>
              <a:rPr lang="en-US" dirty="0"/>
              <a:t> </a:t>
            </a:r>
            <a:r>
              <a:rPr lang="en-US" dirty="0" err="1"/>
              <a:t>ipsum</a:t>
            </a:r>
            <a:r>
              <a:rPr lang="en-US" dirty="0"/>
              <a:t>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t>
            </a:r>
            <a:r>
              <a:rPr lang="en-US" dirty="0" err="1"/>
              <a:t>sed</a:t>
            </a:r>
            <a:r>
              <a:rPr lang="en-US" dirty="0"/>
              <a:t> diem </a:t>
            </a:r>
            <a:r>
              <a:rPr lang="en-US" dirty="0" err="1"/>
              <a:t>nonummy</a:t>
            </a:r>
            <a:r>
              <a:rPr lang="en-US" dirty="0"/>
              <a:t> </a:t>
            </a:r>
            <a:r>
              <a:rPr lang="en-US" dirty="0" err="1"/>
              <a:t>nibh</a:t>
            </a:r>
            <a:r>
              <a:rPr lang="en-US" dirty="0"/>
              <a:t> </a:t>
            </a:r>
            <a:r>
              <a:rPr lang="en-US" dirty="0" err="1"/>
              <a:t>euismod</a:t>
            </a:r>
            <a:r>
              <a:rPr lang="en-US" dirty="0"/>
              <a:t> </a:t>
            </a:r>
            <a:r>
              <a:rPr lang="en-US" dirty="0" err="1"/>
              <a:t>tincidunt</a:t>
            </a:r>
            <a:r>
              <a:rPr lang="en-US" dirty="0"/>
              <a:t> </a:t>
            </a:r>
            <a:r>
              <a:rPr lang="en-US" dirty="0" err="1"/>
              <a:t>ut</a:t>
            </a:r>
            <a:r>
              <a:rPr lang="en-US" dirty="0"/>
              <a:t> </a:t>
            </a:r>
            <a:r>
              <a:rPr lang="en-US" dirty="0" err="1"/>
              <a:t>lacreet</a:t>
            </a:r>
            <a:r>
              <a:rPr lang="en-US" dirty="0"/>
              <a:t> dolor et </a:t>
            </a:r>
            <a:r>
              <a:rPr lang="en-US" dirty="0" err="1"/>
              <a:t>accumsan</a:t>
            </a:r>
            <a:r>
              <a:rPr lang="en-US" dirty="0"/>
              <a:t> et </a:t>
            </a:r>
            <a:r>
              <a:rPr lang="en-US" dirty="0" err="1"/>
              <a:t>iusto</a:t>
            </a:r>
            <a:r>
              <a:rPr lang="en-US" dirty="0"/>
              <a:t>.</a:t>
            </a:r>
          </a:p>
          <a:p>
            <a:r>
              <a:rPr lang="en-US" dirty="0"/>
              <a:t>Passport expediting</a:t>
            </a:r>
          </a:p>
          <a:p>
            <a:r>
              <a:rPr lang="en-US" dirty="0"/>
              <a:t>Excursion planning</a:t>
            </a:r>
          </a:p>
          <a:p>
            <a:r>
              <a:rPr lang="en-US" dirty="0"/>
              <a:t>Hotel, air, transportation arrangements</a:t>
            </a:r>
          </a:p>
          <a:p>
            <a:r>
              <a:rPr lang="en-US" dirty="0"/>
              <a:t>Trip insurance</a:t>
            </a:r>
          </a:p>
        </p:txBody>
      </p:sp>
      <p:sp>
        <p:nvSpPr>
          <p:cNvPr id="93" name="Text Placeholder 92"/>
          <p:cNvSpPr>
            <a:spLocks noGrp="1"/>
          </p:cNvSpPr>
          <p:nvPr>
            <p:ph type="body" sz="quarter" idx="34"/>
          </p:nvPr>
        </p:nvSpPr>
        <p:spPr>
          <a:xfrm>
            <a:off x="7235571" y="3091436"/>
            <a:ext cx="2359152" cy="1393177"/>
          </a:xfrm>
        </p:spPr>
        <p:txBody>
          <a:bodyPr/>
          <a:lstStyle/>
          <a:p>
            <a:pPr marL="0" indent="0">
              <a:buNone/>
            </a:pPr>
            <a:r>
              <a:rPr lang="en-US" dirty="0" err="1"/>
              <a:t>Fusce</a:t>
            </a:r>
            <a:r>
              <a:rPr lang="en-US" dirty="0"/>
              <a:t> </a:t>
            </a:r>
            <a:r>
              <a:rPr lang="en-US" dirty="0" err="1"/>
              <a:t>posuere</a:t>
            </a:r>
            <a:r>
              <a:rPr lang="en-US" dirty="0"/>
              <a:t>, magna </a:t>
            </a:r>
            <a:r>
              <a:rPr lang="en-US" dirty="0" err="1"/>
              <a:t>sed</a:t>
            </a:r>
            <a:r>
              <a:rPr lang="en-US" dirty="0"/>
              <a:t> </a:t>
            </a:r>
            <a:r>
              <a:rPr lang="en-US" dirty="0" err="1"/>
              <a:t>pulvinar</a:t>
            </a:r>
            <a:r>
              <a:rPr lang="en-US" dirty="0"/>
              <a:t> </a:t>
            </a:r>
            <a:r>
              <a:rPr lang="en-US" dirty="0" err="1"/>
              <a:t>ultricies</a:t>
            </a:r>
            <a:r>
              <a:rPr lang="en-US" dirty="0"/>
              <a:t>, </a:t>
            </a:r>
            <a:r>
              <a:rPr lang="en-US" dirty="0" err="1"/>
              <a:t>purus</a:t>
            </a:r>
            <a:r>
              <a:rPr lang="en-US" dirty="0"/>
              <a:t> </a:t>
            </a:r>
            <a:r>
              <a:rPr lang="en-US" dirty="0" err="1"/>
              <a:t>lectus</a:t>
            </a:r>
            <a:r>
              <a:rPr lang="en-US" dirty="0"/>
              <a:t> </a:t>
            </a:r>
            <a:r>
              <a:rPr lang="en-US" dirty="0" err="1"/>
              <a:t>malesuada</a:t>
            </a:r>
            <a:r>
              <a:rPr lang="en-US" dirty="0"/>
              <a:t> </a:t>
            </a:r>
            <a:r>
              <a:rPr lang="en-US" dirty="0" err="1"/>
              <a:t>libero</a:t>
            </a:r>
            <a:r>
              <a:rPr lang="en-US" dirty="0"/>
              <a:t>, sit </a:t>
            </a:r>
            <a:r>
              <a:rPr lang="en-US" dirty="0" err="1"/>
              <a:t>amet</a:t>
            </a:r>
            <a:r>
              <a:rPr lang="en-US" dirty="0"/>
              <a:t> </a:t>
            </a:r>
            <a:r>
              <a:rPr lang="en-US" dirty="0" err="1"/>
              <a:t>commodo</a:t>
            </a:r>
            <a:r>
              <a:rPr lang="en-US" dirty="0"/>
              <a:t> magna </a:t>
            </a:r>
            <a:r>
              <a:rPr lang="en-US" dirty="0" err="1"/>
              <a:t>eros</a:t>
            </a:r>
            <a:r>
              <a:rPr lang="en-US" dirty="0"/>
              <a:t> </a:t>
            </a:r>
            <a:r>
              <a:rPr lang="en-US" dirty="0" err="1"/>
              <a:t>quis</a:t>
            </a:r>
            <a:r>
              <a:rPr lang="en-US" dirty="0"/>
              <a:t> </a:t>
            </a:r>
            <a:r>
              <a:rPr lang="en-US" dirty="0" err="1"/>
              <a:t>urna</a:t>
            </a:r>
            <a:r>
              <a:rPr lang="en-US" dirty="0"/>
              <a:t>.</a:t>
            </a:r>
          </a:p>
          <a:p>
            <a:r>
              <a:rPr lang="en-US" dirty="0"/>
              <a:t>Booking for any type of travel</a:t>
            </a:r>
          </a:p>
          <a:p>
            <a:r>
              <a:rPr lang="en-US" dirty="0"/>
              <a:t>Quick, thorough, knowledgeable responses to calls and questions</a:t>
            </a:r>
          </a:p>
          <a:p>
            <a:r>
              <a:rPr lang="en-US" dirty="0"/>
              <a:t>Resourceful and well-traveled agents </a:t>
            </a:r>
          </a:p>
        </p:txBody>
      </p:sp>
      <p:sp>
        <p:nvSpPr>
          <p:cNvPr id="94" name="Text Placeholder 93"/>
          <p:cNvSpPr>
            <a:spLocks noGrp="1"/>
          </p:cNvSpPr>
          <p:nvPr>
            <p:ph type="body" sz="quarter" idx="35"/>
          </p:nvPr>
        </p:nvSpPr>
        <p:spPr/>
        <p:txBody>
          <a:bodyPr/>
          <a:lstStyle/>
          <a:p>
            <a:pPr marL="0" indent="0">
              <a:buNone/>
            </a:pPr>
            <a:r>
              <a:rPr lang="en-US" dirty="0" err="1"/>
              <a:t>Pellentesque</a:t>
            </a:r>
            <a:r>
              <a:rPr lang="en-US" dirty="0"/>
              <a:t> habitant </a:t>
            </a:r>
            <a:r>
              <a:rPr lang="en-US" dirty="0" err="1"/>
              <a:t>morbi</a:t>
            </a:r>
            <a:r>
              <a:rPr lang="en-US" dirty="0"/>
              <a:t> </a:t>
            </a:r>
            <a:r>
              <a:rPr lang="en-US" dirty="0" err="1"/>
              <a:t>tristique</a:t>
            </a:r>
            <a:r>
              <a:rPr lang="en-US" dirty="0"/>
              <a:t> </a:t>
            </a:r>
            <a:r>
              <a:rPr lang="en-US" dirty="0" err="1"/>
              <a:t>senectus</a:t>
            </a:r>
            <a:r>
              <a:rPr lang="en-US" dirty="0"/>
              <a:t> et </a:t>
            </a:r>
            <a:r>
              <a:rPr lang="en-US" dirty="0" err="1"/>
              <a:t>netus</a:t>
            </a:r>
            <a:r>
              <a:rPr lang="en-US" dirty="0"/>
              <a:t> et </a:t>
            </a:r>
            <a:r>
              <a:rPr lang="en-US" dirty="0" err="1"/>
              <a:t>malesuada</a:t>
            </a:r>
            <a:r>
              <a:rPr lang="en-US" dirty="0"/>
              <a:t> fames ac </a:t>
            </a:r>
            <a:r>
              <a:rPr lang="en-US" dirty="0" err="1"/>
              <a:t>turpis</a:t>
            </a:r>
            <a:r>
              <a:rPr lang="en-US" dirty="0"/>
              <a:t> </a:t>
            </a:r>
            <a:r>
              <a:rPr lang="en-US" dirty="0" err="1"/>
              <a:t>egestas</a:t>
            </a:r>
            <a:r>
              <a:rPr lang="en-US" dirty="0"/>
              <a:t>. </a:t>
            </a:r>
            <a:r>
              <a:rPr lang="en-US" dirty="0" err="1"/>
              <a:t>Proin</a:t>
            </a:r>
            <a:r>
              <a:rPr lang="en-US" dirty="0"/>
              <a:t> </a:t>
            </a:r>
            <a:r>
              <a:rPr lang="en-US" dirty="0" err="1"/>
              <a:t>pharetra</a:t>
            </a:r>
            <a:r>
              <a:rPr lang="en-US" dirty="0"/>
              <a:t> </a:t>
            </a:r>
            <a:r>
              <a:rPr lang="en-US" dirty="0" err="1"/>
              <a:t>nonummy</a:t>
            </a:r>
            <a:r>
              <a:rPr lang="en-US" dirty="0"/>
              <a:t> </a:t>
            </a:r>
            <a:r>
              <a:rPr lang="en-US" dirty="0" err="1"/>
              <a:t>pede</a:t>
            </a:r>
            <a:r>
              <a:rPr lang="en-US" dirty="0"/>
              <a:t>. </a:t>
            </a:r>
            <a:r>
              <a:rPr lang="en-US" dirty="0" err="1"/>
              <a:t>Mauris</a:t>
            </a:r>
            <a:r>
              <a:rPr lang="en-US" dirty="0"/>
              <a:t> et </a:t>
            </a:r>
            <a:r>
              <a:rPr lang="en-US" dirty="0" err="1"/>
              <a:t>orci</a:t>
            </a:r>
            <a:r>
              <a:rPr lang="en-US" dirty="0"/>
              <a:t>.</a:t>
            </a:r>
          </a:p>
          <a:p>
            <a:r>
              <a:rPr lang="en-US" dirty="0" err="1"/>
              <a:t>Northwind</a:t>
            </a:r>
            <a:r>
              <a:rPr lang="en-US" dirty="0"/>
              <a:t> Traders</a:t>
            </a:r>
          </a:p>
          <a:p>
            <a:r>
              <a:rPr lang="en-US" dirty="0" err="1"/>
              <a:t>Fabrikam</a:t>
            </a:r>
            <a:endParaRPr lang="en-US" dirty="0"/>
          </a:p>
          <a:p>
            <a:r>
              <a:rPr lang="en-US" dirty="0"/>
              <a:t>Contoso Limited</a:t>
            </a:r>
          </a:p>
          <a:p>
            <a:r>
              <a:rPr lang="en-US" dirty="0"/>
              <a:t>Adventure Works</a:t>
            </a:r>
          </a:p>
        </p:txBody>
      </p:sp>
    </p:spTree>
    <p:extLst>
      <p:ext uri="{BB962C8B-B14F-4D97-AF65-F5344CB8AC3E}">
        <p14:creationId xmlns:p14="http://schemas.microsoft.com/office/powerpoint/2010/main" val="2005184843"/>
      </p:ext>
    </p:extLst>
  </p:cSld>
  <p:clrMapOvr>
    <a:masterClrMapping/>
  </p:clrMapOvr>
</p:sld>
</file>

<file path=ppt/theme/theme1.xml><?xml version="1.0" encoding="utf-8"?>
<a:theme xmlns:a="http://schemas.openxmlformats.org/drawingml/2006/main" name="Travel Brochure 11 x 8.5">
  <a:themeElements>
    <a:clrScheme name="Travel Brochure">
      <a:dk1>
        <a:srgbClr val="595959"/>
      </a:dk1>
      <a:lt1>
        <a:sysClr val="window" lastClr="FFFFFF"/>
      </a:lt1>
      <a:dk2>
        <a:srgbClr val="000000"/>
      </a:dk2>
      <a:lt2>
        <a:srgbClr val="F5E7B9"/>
      </a:lt2>
      <a:accent1>
        <a:srgbClr val="B52E29"/>
      </a:accent1>
      <a:accent2>
        <a:srgbClr val="6BADE3"/>
      </a:accent2>
      <a:accent3>
        <a:srgbClr val="F0C456"/>
      </a:accent3>
      <a:accent4>
        <a:srgbClr val="60958D"/>
      </a:accent4>
      <a:accent5>
        <a:srgbClr val="E5554B"/>
      </a:accent5>
      <a:accent6>
        <a:srgbClr val="D5BFA5"/>
      </a:accent6>
      <a:hlink>
        <a:srgbClr val="E6C660"/>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oTvlRedBlutri.potx" id="{4977B726-3B8F-42AA-A775-DA2013E2240D}" vid="{DC246A5D-CD36-402A-887F-BF1606EB8D32}"/>
    </a:ext>
  </a:extLst>
</a:theme>
</file>

<file path=ppt/theme/theme2.xml><?xml version="1.0" encoding="utf-8"?>
<a:theme xmlns:a="http://schemas.openxmlformats.org/drawingml/2006/main" name="Office Theme">
  <a:themeElements>
    <a:clrScheme name="Travel Brochure">
      <a:dk1>
        <a:srgbClr val="595959"/>
      </a:dk1>
      <a:lt1>
        <a:sysClr val="window" lastClr="FFFFFF"/>
      </a:lt1>
      <a:dk2>
        <a:srgbClr val="000000"/>
      </a:dk2>
      <a:lt2>
        <a:srgbClr val="F5E7B9"/>
      </a:lt2>
      <a:accent1>
        <a:srgbClr val="B52E29"/>
      </a:accent1>
      <a:accent2>
        <a:srgbClr val="6BADE3"/>
      </a:accent2>
      <a:accent3>
        <a:srgbClr val="F0C456"/>
      </a:accent3>
      <a:accent4>
        <a:srgbClr val="60958D"/>
      </a:accent4>
      <a:accent5>
        <a:srgbClr val="E5554B"/>
      </a:accent5>
      <a:accent6>
        <a:srgbClr val="D5BFA5"/>
      </a:accent6>
      <a:hlink>
        <a:srgbClr val="E6C660"/>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Travel Brochure">
      <a:dk1>
        <a:srgbClr val="595959"/>
      </a:dk1>
      <a:lt1>
        <a:sysClr val="window" lastClr="FFFFFF"/>
      </a:lt1>
      <a:dk2>
        <a:srgbClr val="000000"/>
      </a:dk2>
      <a:lt2>
        <a:srgbClr val="F5E7B9"/>
      </a:lt2>
      <a:accent1>
        <a:srgbClr val="B52E29"/>
      </a:accent1>
      <a:accent2>
        <a:srgbClr val="6BADE3"/>
      </a:accent2>
      <a:accent3>
        <a:srgbClr val="F0C456"/>
      </a:accent3>
      <a:accent4>
        <a:srgbClr val="60958D"/>
      </a:accent4>
      <a:accent5>
        <a:srgbClr val="E5554B"/>
      </a:accent5>
      <a:accent6>
        <a:srgbClr val="D5BFA5"/>
      </a:accent6>
      <a:hlink>
        <a:srgbClr val="E6C660"/>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true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1623529</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 xsi:nil="true"/>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2012-09-20T21:07:00+00:00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2029-01-01T08:00:00+00:00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ApprovalLog xmlns="4873beb7-5857-4685-be1f-d57550cc96cc" xsi:nil="tru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TP103461831</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857425</LocLastLocAttemptVersionLookup>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LocMarketGroupTiers2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REDMOND\v-depind</DisplayName>
        <AccountId>3238</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15</OriginalRelease>
    <TPLaunchHelpLinkType xmlns="4873beb7-5857-4685-be1f-d57550cc96cc">Template</TPLaunchHelpLinkType>
    <LocalizationTagsTaxHTField0 xmlns="4873beb7-5857-4685-be1f-d57550cc96cc">
      <Terms xmlns="http://schemas.microsoft.com/office/infopath/2007/PartnerControls"/>
    </LocalizationTagsTaxHTField0>
  </documentManagement>
</p:properti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2292BD2-4B9C-4AC5-8217-01C780A55BD5}">
  <ds:schemaRefs>
    <ds:schemaRef ds:uri="http://schemas.microsoft.com/office/2006/metadata/properties"/>
    <ds:schemaRef ds:uri="http://schemas.microsoft.com/office/infopath/2007/PartnerControls"/>
    <ds:schemaRef ds:uri="4873beb7-5857-4685-be1f-d57550cc96cc"/>
  </ds:schemaRefs>
</ds:datastoreItem>
</file>

<file path=customXml/itemProps2.xml><?xml version="1.0" encoding="utf-8"?>
<ds:datastoreItem xmlns:ds="http://schemas.openxmlformats.org/officeDocument/2006/customXml" ds:itemID="{2F8DE82C-B185-4D9D-9A2B-2F4B97A015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697BCC8-D211-4D53-9AC8-8E6F46FD379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tf03461832_win32</Template>
  <TotalTime>0</TotalTime>
  <Words>307</Words>
  <Application>Microsoft Office PowerPoint</Application>
  <PresentationFormat>Custom</PresentationFormat>
  <Paragraphs>33</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 Light</vt:lpstr>
      <vt:lpstr>Constantia</vt:lpstr>
      <vt:lpstr>Travel Brochure 11 x 8.5</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Jacqueline Brown</dc:creator>
  <cp:lastModifiedBy>Michael</cp:lastModifiedBy>
  <cp:revision>1</cp:revision>
  <dcterms:created xsi:type="dcterms:W3CDTF">2021-07-05T21:04:32Z</dcterms:created>
  <dcterms:modified xsi:type="dcterms:W3CDTF">2021-07-05T21:12:37Z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