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4" d="100"/>
          <a:sy n="64" d="100"/>
        </p:scale>
        <p:origin x="1368" y="6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7/5/2021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7/5/2021</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7/5/2021</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Placeholder 33" descr="Starfish on beach" title="Travel Picture"/>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a:stretch>
            <a:fillRect/>
          </a:stretch>
        </p:blipFill>
        <p:spPr/>
      </p:pic>
      <p:pic>
        <p:nvPicPr>
          <p:cNvPr id="35" name="Picture Placeholder 34" descr="Colorful beach bungalows with white picket fence" title="Travel Picture"/>
          <p:cNvPicPr>
            <a:picLocks noGrp="1" noChangeAspect="1"/>
          </p:cNvPicPr>
          <p:nvPr>
            <p:ph type="pic" sz="quarter" idx="11"/>
          </p:nvPr>
        </p:nvPicPr>
        <p:blipFill rotWithShape="1">
          <a:blip r:embed="rId3" cstate="print">
            <a:extLst>
              <a:ext uri="{28A0092B-C50C-407E-A947-70E740481C1C}">
                <a14:useLocalDpi xmlns:a14="http://schemas.microsoft.com/office/drawing/2010/main" val="0"/>
              </a:ext>
            </a:extLst>
          </a:blip>
          <a:srcRect/>
          <a:stretch/>
        </p:blipFill>
        <p:spPr/>
      </p:pic>
      <p:pic>
        <p:nvPicPr>
          <p:cNvPr id="36" name="Picture Placeholder 35" descr="Close up of sand castles" title="Travel Picture"/>
          <p:cNvPicPr>
            <a:picLocks noGrp="1" noChangeAspect="1"/>
          </p:cNvPicPr>
          <p:nvPr>
            <p:ph type="pic" sz="quarter" idx="12"/>
          </p:nvPr>
        </p:nvPicPr>
        <p:blipFill>
          <a:blip r:embed="rId4" cstate="print">
            <a:extLst>
              <a:ext uri="{28A0092B-C50C-407E-A947-70E740481C1C}">
                <a14:useLocalDpi xmlns:a14="http://schemas.microsoft.com/office/drawing/2010/main" val="0"/>
              </a:ext>
            </a:extLst>
          </a:blip>
          <a:srcRect/>
          <a:stretch>
            <a:fillRect/>
          </a:stretch>
        </p:blipFill>
        <p:spPr/>
      </p:pic>
      <p:sp>
        <p:nvSpPr>
          <p:cNvPr id="15" name="Text Placeholder 14"/>
          <p:cNvSpPr>
            <a:spLocks noGrp="1"/>
          </p:cNvSpPr>
          <p:nvPr>
            <p:ph type="body" sz="quarter" idx="13"/>
          </p:nvPr>
        </p:nvSpPr>
        <p:spPr/>
        <p:txBody>
          <a:bodyPr/>
          <a:lstStyle/>
          <a:p>
            <a:r>
              <a:rPr lang="en-US" sz="2800" i="1" dirty="0" err="1"/>
              <a:t>margie’s</a:t>
            </a:r>
            <a:endParaRPr lang="en-US" sz="2800" i="1" dirty="0"/>
          </a:p>
          <a:p>
            <a:r>
              <a:rPr lang="en-US" b="1" dirty="0"/>
              <a:t>travel</a:t>
            </a:r>
          </a:p>
        </p:txBody>
      </p:sp>
      <p:sp>
        <p:nvSpPr>
          <p:cNvPr id="16" name="Text Placeholder 15"/>
          <p:cNvSpPr>
            <a:spLocks noGrp="1"/>
          </p:cNvSpPr>
          <p:nvPr>
            <p:ph type="body" sz="quarter" idx="14"/>
          </p:nvPr>
        </p:nvSpPr>
        <p:spPr/>
        <p:txBody>
          <a:bodyPr/>
          <a:lstStyle/>
          <a:p>
            <a:r>
              <a:rPr lang="en-US" i="1"/>
              <a:t>margie’s</a:t>
            </a:r>
            <a:r>
              <a:rPr lang="en-US"/>
              <a:t> </a:t>
            </a:r>
            <a:r>
              <a:rPr lang="en-US" b="1"/>
              <a:t>travel</a:t>
            </a:r>
            <a:endParaRPr lang="en-US" b="1" dirty="0"/>
          </a:p>
        </p:txBody>
      </p:sp>
      <p:sp>
        <p:nvSpPr>
          <p:cNvPr id="17" name="Text Placeholder 16"/>
          <p:cNvSpPr>
            <a:spLocks noGrp="1"/>
          </p:cNvSpPr>
          <p:nvPr>
            <p:ph type="body" sz="quarter" idx="15"/>
          </p:nvPr>
        </p:nvSpPr>
        <p:spPr/>
        <p:txBody>
          <a:bodyPr/>
          <a:lstStyle/>
          <a:p>
            <a:r>
              <a:rPr lang="en-US" dirty="0"/>
              <a:t>4567 Main Street</a:t>
            </a:r>
          </a:p>
          <a:p>
            <a:r>
              <a:rPr lang="en-US" dirty="0"/>
              <a:t>Raleigh, NC 02134</a:t>
            </a:r>
          </a:p>
        </p:txBody>
      </p:sp>
      <p:sp>
        <p:nvSpPr>
          <p:cNvPr id="18" name="Text Placeholder 17"/>
          <p:cNvSpPr>
            <a:spLocks noGrp="1"/>
          </p:cNvSpPr>
          <p:nvPr>
            <p:ph type="body" sz="quarter" idx="16"/>
          </p:nvPr>
        </p:nvSpPr>
        <p:spPr/>
        <p:txBody>
          <a:bodyPr/>
          <a:lstStyle/>
          <a:p>
            <a:r>
              <a:rPr lang="en-US" dirty="0"/>
              <a:t>(718) 555-1234</a:t>
            </a:r>
          </a:p>
        </p:txBody>
      </p:sp>
      <p:sp>
        <p:nvSpPr>
          <p:cNvPr id="19" name="Text Placeholder 18"/>
          <p:cNvSpPr>
            <a:spLocks noGrp="1"/>
          </p:cNvSpPr>
          <p:nvPr>
            <p:ph type="body" sz="quarter" idx="17"/>
          </p:nvPr>
        </p:nvSpPr>
        <p:spPr/>
        <p:txBody>
          <a:bodyPr/>
          <a:lstStyle/>
          <a:p>
            <a:r>
              <a:rPr lang="en-US"/>
              <a:t>contact@margiestravel.com</a:t>
            </a:r>
            <a:endParaRPr lang="en-US" dirty="0"/>
          </a:p>
        </p:txBody>
      </p:sp>
      <p:sp>
        <p:nvSpPr>
          <p:cNvPr id="20" name="Text Placeholder 19"/>
          <p:cNvSpPr>
            <a:spLocks noGrp="1"/>
          </p:cNvSpPr>
          <p:nvPr>
            <p:ph type="body" sz="quarter" idx="18"/>
          </p:nvPr>
        </p:nvSpPr>
        <p:spPr/>
        <p:txBody>
          <a:bodyPr/>
          <a:lstStyle/>
          <a:p>
            <a:r>
              <a:rPr lang="en-US"/>
              <a:t>www.margiestravel.com</a:t>
            </a:r>
            <a:endParaRPr lang="en-US" dirty="0"/>
          </a:p>
        </p:txBody>
      </p:sp>
      <p:sp>
        <p:nvSpPr>
          <p:cNvPr id="21" name="Text Placeholder 20"/>
          <p:cNvSpPr>
            <a:spLocks noGrp="1"/>
          </p:cNvSpPr>
          <p:nvPr>
            <p:ph type="body" sz="quarter" idx="19"/>
          </p:nvPr>
        </p:nvSpPr>
        <p:spPr/>
        <p:txBody>
          <a:bodyPr/>
          <a:lstStyle/>
          <a:p>
            <a:r>
              <a:rPr lang="en-US" dirty="0"/>
              <a:t>“We recommend Margie’s Travel to anyone who will listen to us.  They anticipated every need and solved every potential stressor.”</a:t>
            </a:r>
          </a:p>
          <a:p>
            <a:endParaRPr lang="en-US" dirty="0"/>
          </a:p>
          <a:p>
            <a:pPr algn="r"/>
            <a:r>
              <a:rPr lang="en-US" i="1" dirty="0"/>
              <a:t>~ </a:t>
            </a:r>
            <a:r>
              <a:rPr lang="en-US" i="1" dirty="0" err="1"/>
              <a:t>Henriette</a:t>
            </a:r>
            <a:r>
              <a:rPr lang="en-US" i="1" dirty="0"/>
              <a:t> Andersen</a:t>
            </a:r>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Overhead shot of red flip-flops on wooden deck in sand" title="Travel Picture"/>
          <p:cNvPicPr>
            <a:picLocks noGrp="1" noChangeAspect="1"/>
          </p:cNvPicPr>
          <p:nvPr>
            <p:ph type="pic" sz="quarter" idx="10"/>
          </p:nvPr>
        </p:nvPicPr>
        <p:blipFill rotWithShape="1">
          <a:blip r:embed="rId2" cstate="print">
            <a:extLst>
              <a:ext uri="{28A0092B-C50C-407E-A947-70E740481C1C}">
                <a14:useLocalDpi xmlns:a14="http://schemas.microsoft.com/office/drawing/2010/main" val="0"/>
              </a:ext>
            </a:extLst>
          </a:blip>
          <a:srcRect/>
          <a:stretch/>
        </p:blipFill>
        <p:spPr/>
      </p:pic>
      <p:sp>
        <p:nvSpPr>
          <p:cNvPr id="4" name="Text Placeholder 3"/>
          <p:cNvSpPr>
            <a:spLocks noGrp="1"/>
          </p:cNvSpPr>
          <p:nvPr>
            <p:ph type="body" sz="quarter" idx="20"/>
          </p:nvPr>
        </p:nvSpPr>
        <p:spPr/>
        <p:txBody>
          <a:bodyPr/>
          <a:lstStyle/>
          <a:p>
            <a:r>
              <a:rPr lang="en-US"/>
              <a:t>About us</a:t>
            </a:r>
            <a:endParaRPr lang="en-US" dirty="0"/>
          </a:p>
        </p:txBody>
      </p:sp>
      <p:sp>
        <p:nvSpPr>
          <p:cNvPr id="28" name="Text Placeholder 27"/>
          <p:cNvSpPr>
            <a:spLocks noGrp="1"/>
          </p:cNvSpPr>
          <p:nvPr>
            <p:ph type="body" sz="quarter" idx="21"/>
          </p:nvPr>
        </p:nvSpPr>
        <p:spPr/>
        <p:txBody>
          <a:bodyPr/>
          <a:lstStyle/>
          <a:p>
            <a:r>
              <a:rPr lang="en-US" dirty="0"/>
              <a:t>“We don’t merely book your travel; </a:t>
            </a:r>
            <a:br>
              <a:rPr lang="en-US" dirty="0"/>
            </a:br>
            <a:r>
              <a:rPr lang="en-US" dirty="0"/>
              <a:t>we can help you realize your travel dreams if you give us an idea of what kind of experience you seek.”</a:t>
            </a:r>
          </a:p>
        </p:txBody>
      </p:sp>
      <p:pic>
        <p:nvPicPr>
          <p:cNvPr id="16" name="Picture Placeholder 15" descr="Wooden rails aligning sandy path to beach" title="Travel Picture"/>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p:pic>
      <p:sp>
        <p:nvSpPr>
          <p:cNvPr id="65" name="Text Placeholder 64"/>
          <p:cNvSpPr>
            <a:spLocks noGrp="1"/>
          </p:cNvSpPr>
          <p:nvPr>
            <p:ph type="body" sz="quarter" idx="24"/>
          </p:nvPr>
        </p:nvSpPr>
        <p:spPr/>
        <p:txBody>
          <a:bodyPr/>
          <a:lstStyle/>
          <a:p>
            <a:r>
              <a:rPr lang="en-US" dirty="0"/>
              <a:t>Key Clients</a:t>
            </a:r>
          </a:p>
        </p:txBody>
      </p:sp>
      <p:sp>
        <p:nvSpPr>
          <p:cNvPr id="66" name="Text Placeholder 65"/>
          <p:cNvSpPr>
            <a:spLocks noGrp="1"/>
          </p:cNvSpPr>
          <p:nvPr>
            <p:ph type="body" sz="quarter" idx="26"/>
          </p:nvPr>
        </p:nvSpPr>
        <p:spPr>
          <a:xfrm>
            <a:off x="7235571" y="2854381"/>
            <a:ext cx="2359152" cy="237054"/>
          </a:xfrm>
        </p:spPr>
        <p:txBody>
          <a:bodyPr/>
          <a:lstStyle/>
          <a:p>
            <a:r>
              <a:rPr lang="en-US" dirty="0"/>
              <a:t>Services Offered</a:t>
            </a:r>
          </a:p>
        </p:txBody>
      </p:sp>
      <p:sp>
        <p:nvSpPr>
          <p:cNvPr id="68" name="Text Placeholder 67"/>
          <p:cNvSpPr>
            <a:spLocks noGrp="1"/>
          </p:cNvSpPr>
          <p:nvPr>
            <p:ph type="body" sz="quarter" idx="28"/>
          </p:nvPr>
        </p:nvSpPr>
        <p:spPr/>
        <p:txBody>
          <a:bodyPr/>
          <a:lstStyle/>
          <a:p>
            <a:r>
              <a:rPr lang="en-US" dirty="0"/>
              <a:t>Service Benefits</a:t>
            </a:r>
          </a:p>
        </p:txBody>
      </p:sp>
      <p:sp>
        <p:nvSpPr>
          <p:cNvPr id="42" name="Text Placeholder 41"/>
          <p:cNvSpPr>
            <a:spLocks noGrp="1"/>
          </p:cNvSpPr>
          <p:nvPr>
            <p:ph type="body" sz="quarter" idx="31"/>
          </p:nvPr>
        </p:nvSpPr>
        <p:spPr/>
        <p:txBody>
          <a:bodyPr/>
          <a:lstStyle/>
          <a:p>
            <a:pPr marL="0" lvl="0" indent="0">
              <a:lnSpc>
                <a:spcPct val="114000"/>
              </a:lnSpc>
              <a:spcBef>
                <a:spcPts val="0"/>
              </a:spcBef>
              <a:spcAft>
                <a:spcPts val="800"/>
              </a:spcAft>
              <a:buNone/>
            </a:pPr>
            <a:r>
              <a:rPr lang="en-US"/>
              <a:t>Margie’s Travel is the leading go-to company when you want to get going. Serving the Raleigh community for more than 20 years, we pride ourselves on our elevated service standards and unequaled reputation for courtesy and follow-through.</a:t>
            </a:r>
          </a:p>
          <a:p>
            <a:pPr marL="0" lvl="0" indent="0">
              <a:lnSpc>
                <a:spcPct val="114000"/>
              </a:lnSpc>
              <a:spcBef>
                <a:spcPts val="0"/>
              </a:spcBef>
              <a:spcAft>
                <a:spcPts val="800"/>
              </a:spcAft>
              <a:buNone/>
            </a:pPr>
            <a:r>
              <a:rPr lang="en-US"/>
              <a:t>Henriette Andersen and her sister had never left the town of Raleigh and wanted to go on a tropical adventure, but they were nervous about the possibility of getting ill or lost in another country. </a:t>
            </a:r>
          </a:p>
          <a:p>
            <a:pPr marL="0" lvl="0" indent="0">
              <a:lnSpc>
                <a:spcPct val="114000"/>
              </a:lnSpc>
              <a:spcBef>
                <a:spcPts val="0"/>
              </a:spcBef>
              <a:spcAft>
                <a:spcPts val="800"/>
              </a:spcAft>
              <a:buNone/>
            </a:pPr>
            <a:r>
              <a:rPr lang="en-US"/>
              <a:t>Our agent put together a fool-proof vacation, including checklists, trusted contacts in the vacation spot, and other resources. The sisters returned and were eager for more international travel.</a:t>
            </a:r>
            <a:endParaRPr lang="en-US" dirty="0"/>
          </a:p>
        </p:txBody>
      </p:sp>
      <p:sp>
        <p:nvSpPr>
          <p:cNvPr id="92" name="Text Placeholder 91"/>
          <p:cNvSpPr>
            <a:spLocks noGrp="1"/>
          </p:cNvSpPr>
          <p:nvPr>
            <p:ph type="body" sz="quarter" idx="33"/>
          </p:nvPr>
        </p:nvSpPr>
        <p:spPr>
          <a:xfrm>
            <a:off x="7235571" y="1170442"/>
            <a:ext cx="2359152" cy="1560646"/>
          </a:xfrm>
        </p:spPr>
        <p:txBody>
          <a:bodyPr/>
          <a:lstStyle/>
          <a:p>
            <a:pPr marL="0" indent="0">
              <a:buNone/>
            </a:pPr>
            <a:r>
              <a:rPr lang="en-US" dirty="0" err="1"/>
              <a:t>Lorem</a:t>
            </a:r>
            <a:r>
              <a:rPr lang="en-US" dirty="0"/>
              <a:t> </a:t>
            </a:r>
            <a:r>
              <a:rPr lang="en-US" dirty="0" err="1"/>
              <a:t>ipsum</a:t>
            </a:r>
            <a:r>
              <a:rPr lang="en-US" dirty="0"/>
              <a:t>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t>
            </a:r>
            <a:r>
              <a:rPr lang="en-US" dirty="0" err="1"/>
              <a:t>sed</a:t>
            </a:r>
            <a:r>
              <a:rPr lang="en-US" dirty="0"/>
              <a:t> diem </a:t>
            </a:r>
            <a:r>
              <a:rPr lang="en-US" dirty="0" err="1"/>
              <a:t>nonummy</a:t>
            </a:r>
            <a:r>
              <a:rPr lang="en-US" dirty="0"/>
              <a:t> </a:t>
            </a:r>
            <a:r>
              <a:rPr lang="en-US" dirty="0" err="1"/>
              <a:t>nibh</a:t>
            </a:r>
            <a:r>
              <a:rPr lang="en-US" dirty="0"/>
              <a:t> </a:t>
            </a:r>
            <a:r>
              <a:rPr lang="en-US" dirty="0" err="1"/>
              <a:t>euismod</a:t>
            </a:r>
            <a:r>
              <a:rPr lang="en-US" dirty="0"/>
              <a:t> </a:t>
            </a:r>
            <a:r>
              <a:rPr lang="en-US" dirty="0" err="1"/>
              <a:t>tincidunt</a:t>
            </a:r>
            <a:r>
              <a:rPr lang="en-US" dirty="0"/>
              <a:t> </a:t>
            </a:r>
            <a:r>
              <a:rPr lang="en-US" dirty="0" err="1"/>
              <a:t>ut</a:t>
            </a:r>
            <a:r>
              <a:rPr lang="en-US" dirty="0"/>
              <a:t> </a:t>
            </a:r>
            <a:r>
              <a:rPr lang="en-US" dirty="0" err="1"/>
              <a:t>lacreet</a:t>
            </a:r>
            <a:r>
              <a:rPr lang="en-US" dirty="0"/>
              <a:t> dolor et </a:t>
            </a:r>
            <a:r>
              <a:rPr lang="en-US" dirty="0" err="1"/>
              <a:t>accumsan</a:t>
            </a:r>
            <a:r>
              <a:rPr lang="en-US" dirty="0"/>
              <a:t> et </a:t>
            </a:r>
            <a:r>
              <a:rPr lang="en-US" dirty="0" err="1"/>
              <a:t>iusto</a:t>
            </a:r>
            <a:r>
              <a:rPr lang="en-US" dirty="0"/>
              <a:t>.</a:t>
            </a:r>
          </a:p>
          <a:p>
            <a:r>
              <a:rPr lang="en-US" dirty="0"/>
              <a:t>Passport expediting</a:t>
            </a:r>
          </a:p>
          <a:p>
            <a:r>
              <a:rPr lang="en-US" dirty="0"/>
              <a:t>Excursion planning</a:t>
            </a:r>
          </a:p>
          <a:p>
            <a:r>
              <a:rPr lang="en-US" dirty="0"/>
              <a:t>Hotel, air, transportation arrangements</a:t>
            </a:r>
          </a:p>
          <a:p>
            <a:r>
              <a:rPr lang="en-US" dirty="0"/>
              <a:t>Trip insurance</a:t>
            </a:r>
          </a:p>
        </p:txBody>
      </p:sp>
      <p:sp>
        <p:nvSpPr>
          <p:cNvPr id="93" name="Text Placeholder 92"/>
          <p:cNvSpPr>
            <a:spLocks noGrp="1"/>
          </p:cNvSpPr>
          <p:nvPr>
            <p:ph type="body" sz="quarter" idx="34"/>
          </p:nvPr>
        </p:nvSpPr>
        <p:spPr>
          <a:xfrm>
            <a:off x="7235571" y="3091436"/>
            <a:ext cx="2359152" cy="1393177"/>
          </a:xfrm>
        </p:spPr>
        <p:txBody>
          <a:bodyPr/>
          <a:lstStyle/>
          <a:p>
            <a:pPr marL="0" indent="0">
              <a:buNone/>
            </a:pPr>
            <a:r>
              <a:rPr lang="en-US" dirty="0" err="1"/>
              <a:t>Fusce</a:t>
            </a:r>
            <a:r>
              <a:rPr lang="en-US" dirty="0"/>
              <a:t> </a:t>
            </a:r>
            <a:r>
              <a:rPr lang="en-US" dirty="0" err="1"/>
              <a:t>posuere</a:t>
            </a:r>
            <a:r>
              <a:rPr lang="en-US" dirty="0"/>
              <a:t>, magna </a:t>
            </a:r>
            <a:r>
              <a:rPr lang="en-US" dirty="0" err="1"/>
              <a:t>sed</a:t>
            </a:r>
            <a:r>
              <a:rPr lang="en-US" dirty="0"/>
              <a:t> </a:t>
            </a:r>
            <a:r>
              <a:rPr lang="en-US" dirty="0" err="1"/>
              <a:t>pulvinar</a:t>
            </a:r>
            <a:r>
              <a:rPr lang="en-US" dirty="0"/>
              <a:t> </a:t>
            </a:r>
            <a:r>
              <a:rPr lang="en-US" dirty="0" err="1"/>
              <a:t>ultricies</a:t>
            </a:r>
            <a:r>
              <a:rPr lang="en-US" dirty="0"/>
              <a:t>, </a:t>
            </a:r>
            <a:r>
              <a:rPr lang="en-US" dirty="0" err="1"/>
              <a:t>purus</a:t>
            </a:r>
            <a:r>
              <a:rPr lang="en-US" dirty="0"/>
              <a:t> </a:t>
            </a:r>
            <a:r>
              <a:rPr lang="en-US" dirty="0" err="1"/>
              <a:t>lectus</a:t>
            </a:r>
            <a:r>
              <a:rPr lang="en-US" dirty="0"/>
              <a:t> </a:t>
            </a:r>
            <a:r>
              <a:rPr lang="en-US" dirty="0" err="1"/>
              <a:t>malesuada</a:t>
            </a:r>
            <a:r>
              <a:rPr lang="en-US" dirty="0"/>
              <a:t> </a:t>
            </a:r>
            <a:r>
              <a:rPr lang="en-US" dirty="0" err="1"/>
              <a:t>libero</a:t>
            </a:r>
            <a:r>
              <a:rPr lang="en-US" dirty="0"/>
              <a:t>, sit </a:t>
            </a:r>
            <a:r>
              <a:rPr lang="en-US" dirty="0" err="1"/>
              <a:t>amet</a:t>
            </a:r>
            <a:r>
              <a:rPr lang="en-US" dirty="0"/>
              <a:t> </a:t>
            </a:r>
            <a:r>
              <a:rPr lang="en-US" dirty="0" err="1"/>
              <a:t>commodo</a:t>
            </a:r>
            <a:r>
              <a:rPr lang="en-US" dirty="0"/>
              <a:t> magna </a:t>
            </a:r>
            <a:r>
              <a:rPr lang="en-US" dirty="0" err="1"/>
              <a:t>eros</a:t>
            </a:r>
            <a:r>
              <a:rPr lang="en-US" dirty="0"/>
              <a:t> </a:t>
            </a:r>
            <a:r>
              <a:rPr lang="en-US" dirty="0" err="1"/>
              <a:t>quis</a:t>
            </a:r>
            <a:r>
              <a:rPr lang="en-US" dirty="0"/>
              <a:t> </a:t>
            </a:r>
            <a:r>
              <a:rPr lang="en-US" dirty="0" err="1"/>
              <a:t>urna</a:t>
            </a:r>
            <a:r>
              <a:rPr lang="en-US" dirty="0"/>
              <a:t>.</a:t>
            </a:r>
          </a:p>
          <a:p>
            <a:r>
              <a:rPr lang="en-US" dirty="0"/>
              <a:t>Booking for any type of travel</a:t>
            </a:r>
          </a:p>
          <a:p>
            <a:r>
              <a:rPr lang="en-US" dirty="0"/>
              <a:t>Quick, thorough, knowledgeable responses to calls and questions</a:t>
            </a:r>
          </a:p>
          <a:p>
            <a:r>
              <a:rPr lang="en-US" dirty="0"/>
              <a:t>Resourceful and well-traveled agents </a:t>
            </a:r>
          </a:p>
        </p:txBody>
      </p:sp>
      <p:sp>
        <p:nvSpPr>
          <p:cNvPr id="94" name="Text Placeholder 93"/>
          <p:cNvSpPr>
            <a:spLocks noGrp="1"/>
          </p:cNvSpPr>
          <p:nvPr>
            <p:ph type="body" sz="quarter" idx="35"/>
          </p:nvPr>
        </p:nvSpPr>
        <p:spPr/>
        <p:txBody>
          <a:bodyPr/>
          <a:lstStyle/>
          <a:p>
            <a:pPr marL="0" indent="0">
              <a:buNone/>
            </a:pPr>
            <a:r>
              <a:rPr lang="en-US" dirty="0" err="1"/>
              <a:t>Pellentesque</a:t>
            </a:r>
            <a:r>
              <a:rPr lang="en-US" dirty="0"/>
              <a:t> habitant </a:t>
            </a:r>
            <a:r>
              <a:rPr lang="en-US" dirty="0" err="1"/>
              <a:t>morbi</a:t>
            </a:r>
            <a:r>
              <a:rPr lang="en-US" dirty="0"/>
              <a:t> </a:t>
            </a:r>
            <a:r>
              <a:rPr lang="en-US" dirty="0" err="1"/>
              <a:t>tristique</a:t>
            </a:r>
            <a:r>
              <a:rPr lang="en-US" dirty="0"/>
              <a:t> </a:t>
            </a:r>
            <a:r>
              <a:rPr lang="en-US" dirty="0" err="1"/>
              <a:t>senectus</a:t>
            </a:r>
            <a:r>
              <a:rPr lang="en-US" dirty="0"/>
              <a:t> et </a:t>
            </a:r>
            <a:r>
              <a:rPr lang="en-US" dirty="0" err="1"/>
              <a:t>netus</a:t>
            </a:r>
            <a:r>
              <a:rPr lang="en-US" dirty="0"/>
              <a:t> et </a:t>
            </a:r>
            <a:r>
              <a:rPr lang="en-US" dirty="0" err="1"/>
              <a:t>malesuada</a:t>
            </a:r>
            <a:r>
              <a:rPr lang="en-US" dirty="0"/>
              <a:t> fames ac </a:t>
            </a:r>
            <a:r>
              <a:rPr lang="en-US" dirty="0" err="1"/>
              <a:t>turpis</a:t>
            </a:r>
            <a:r>
              <a:rPr lang="en-US" dirty="0"/>
              <a:t> </a:t>
            </a:r>
            <a:r>
              <a:rPr lang="en-US" dirty="0" err="1"/>
              <a:t>egestas</a:t>
            </a:r>
            <a:r>
              <a:rPr lang="en-US" dirty="0"/>
              <a:t>. </a:t>
            </a:r>
            <a:r>
              <a:rPr lang="en-US" dirty="0" err="1"/>
              <a:t>Proin</a:t>
            </a:r>
            <a:r>
              <a:rPr lang="en-US" dirty="0"/>
              <a:t> </a:t>
            </a:r>
            <a:r>
              <a:rPr lang="en-US" dirty="0" err="1"/>
              <a:t>pharetra</a:t>
            </a:r>
            <a:r>
              <a:rPr lang="en-US" dirty="0"/>
              <a:t> </a:t>
            </a:r>
            <a:r>
              <a:rPr lang="en-US" dirty="0" err="1"/>
              <a:t>nonummy</a:t>
            </a:r>
            <a:r>
              <a:rPr lang="en-US" dirty="0"/>
              <a:t> </a:t>
            </a:r>
            <a:r>
              <a:rPr lang="en-US" dirty="0" err="1"/>
              <a:t>pede</a:t>
            </a:r>
            <a:r>
              <a:rPr lang="en-US" dirty="0"/>
              <a:t>. </a:t>
            </a:r>
            <a:r>
              <a:rPr lang="en-US" dirty="0" err="1"/>
              <a:t>Mauris</a:t>
            </a:r>
            <a:r>
              <a:rPr lang="en-US" dirty="0"/>
              <a:t> et </a:t>
            </a:r>
            <a:r>
              <a:rPr lang="en-US" dirty="0" err="1"/>
              <a:t>orci</a:t>
            </a:r>
            <a:r>
              <a:rPr lang="en-US" dirty="0"/>
              <a:t>.</a:t>
            </a:r>
          </a:p>
          <a:p>
            <a:r>
              <a:rPr lang="en-US" dirty="0" err="1"/>
              <a:t>Northwind</a:t>
            </a:r>
            <a:r>
              <a:rPr lang="en-US" dirty="0"/>
              <a:t> Traders</a:t>
            </a:r>
          </a:p>
          <a:p>
            <a:r>
              <a:rPr lang="en-US" dirty="0" err="1"/>
              <a:t>Fabrikam</a:t>
            </a:r>
            <a:endParaRPr lang="en-US" dirty="0"/>
          </a:p>
          <a:p>
            <a:r>
              <a:rPr lang="en-US" dirty="0"/>
              <a:t>Contoso Limited</a:t>
            </a:r>
          </a:p>
          <a:p>
            <a:r>
              <a:rPr lang="en-US" dirty="0"/>
              <a:t>Adventure Works</a:t>
            </a:r>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1623529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2012-09-20T21:07:00+00:00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TP103461831</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857425</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REDMOND\v-depind</DisplayName>
        <AccountId>3238</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2292BD2-4B9C-4AC5-8217-01C780A55BD5}">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2F8DE82C-B185-4D9D-9A2B-2F4B97A015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97BCC8-D211-4D53-9AC8-8E6F46FD3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tf03461832_win32</Template>
  <TotalTime>0</TotalTime>
  <Words>307</Words>
  <Application>Microsoft Office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 Light</vt:lpstr>
      <vt:lpstr>Constantia</vt: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Brown</dc:creator>
  <cp:lastModifiedBy>Michael</cp:lastModifiedBy>
  <cp:revision>1</cp:revision>
  <dcterms:created xsi:type="dcterms:W3CDTF">2021-07-05T21:04:32Z</dcterms:created>
  <dcterms:modified xsi:type="dcterms:W3CDTF">2021-07-05T21:12:37Z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